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34B8E6-F155-42CC-8FB6-397E192A88C6}" v="8" dt="2025-04-24T19:33:59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j Hall" userId="19520ad576fc3314" providerId="LiveId" clId="{6134B8E6-F155-42CC-8FB6-397E192A88C6}"/>
    <pc:docChg chg="undo redo custSel addSld modSld">
      <pc:chgData name="Tj Hall" userId="19520ad576fc3314" providerId="LiveId" clId="{6134B8E6-F155-42CC-8FB6-397E192A88C6}" dt="2025-04-24T19:49:54.119" v="3544" actId="26606"/>
      <pc:docMkLst>
        <pc:docMk/>
      </pc:docMkLst>
      <pc:sldChg chg="addSp modSp new mod modMedia setBg">
        <pc:chgData name="Tj Hall" userId="19520ad576fc3314" providerId="LiveId" clId="{6134B8E6-F155-42CC-8FB6-397E192A88C6}" dt="2025-04-24T19:46:17.920" v="3493"/>
        <pc:sldMkLst>
          <pc:docMk/>
          <pc:sldMk cId="2659085840" sldId="256"/>
        </pc:sldMkLst>
        <pc:spChg chg="mod">
          <ac:chgData name="Tj Hall" userId="19520ad576fc3314" providerId="LiveId" clId="{6134B8E6-F155-42CC-8FB6-397E192A88C6}" dt="2025-04-24T19:46:16.600" v="3491" actId="26606"/>
          <ac:spMkLst>
            <pc:docMk/>
            <pc:sldMk cId="2659085840" sldId="256"/>
            <ac:spMk id="2" creationId="{01471687-DA15-8F2B-4FB0-19727678DBAF}"/>
          </ac:spMkLst>
        </pc:spChg>
        <pc:spChg chg="mod">
          <ac:chgData name="Tj Hall" userId="19520ad576fc3314" providerId="LiveId" clId="{6134B8E6-F155-42CC-8FB6-397E192A88C6}" dt="2025-04-24T19:46:16.600" v="3491" actId="26606"/>
          <ac:spMkLst>
            <pc:docMk/>
            <pc:sldMk cId="2659085840" sldId="256"/>
            <ac:spMk id="3" creationId="{B07EB124-A3D5-E996-FDD9-C1EFEF7427C2}"/>
          </ac:spMkLst>
        </pc:spChg>
        <pc:spChg chg="add">
          <ac:chgData name="Tj Hall" userId="19520ad576fc3314" providerId="LiveId" clId="{6134B8E6-F155-42CC-8FB6-397E192A88C6}" dt="2025-04-24T19:46:16.600" v="3491" actId="26606"/>
          <ac:spMkLst>
            <pc:docMk/>
            <pc:sldMk cId="2659085840" sldId="256"/>
            <ac:spMk id="9" creationId="{E0AE394F-AFF1-4485-AF1F-7387A2F041AA}"/>
          </ac:spMkLst>
        </pc:spChg>
        <pc:spChg chg="add">
          <ac:chgData name="Tj Hall" userId="19520ad576fc3314" providerId="LiveId" clId="{6134B8E6-F155-42CC-8FB6-397E192A88C6}" dt="2025-04-24T19:46:16.600" v="3491" actId="26606"/>
          <ac:spMkLst>
            <pc:docMk/>
            <pc:sldMk cId="2659085840" sldId="256"/>
            <ac:spMk id="11" creationId="{5683D043-25BB-4AC9-8130-641179672614}"/>
          </ac:spMkLst>
        </pc:spChg>
        <pc:spChg chg="add">
          <ac:chgData name="Tj Hall" userId="19520ad576fc3314" providerId="LiveId" clId="{6134B8E6-F155-42CC-8FB6-397E192A88C6}" dt="2025-04-24T19:46:16.600" v="3491" actId="26606"/>
          <ac:spMkLst>
            <pc:docMk/>
            <pc:sldMk cId="2659085840" sldId="256"/>
            <ac:spMk id="13" creationId="{AA61CCAC-6875-474C-8E9E-F57ABF078C2B}"/>
          </ac:spMkLst>
        </pc:spChg>
        <pc:picChg chg="add mod">
          <ac:chgData name="Tj Hall" userId="19520ad576fc3314" providerId="LiveId" clId="{6134B8E6-F155-42CC-8FB6-397E192A88C6}" dt="2025-04-24T19:46:17.920" v="3493"/>
          <ac:picMkLst>
            <pc:docMk/>
            <pc:sldMk cId="2659085840" sldId="256"/>
            <ac:picMk id="5" creationId="{021AA2CC-2250-3DEA-61DF-9EDBC589344D}"/>
          </ac:picMkLst>
        </pc:picChg>
      </pc:sldChg>
      <pc:sldChg chg="addSp delSp modSp new mod setBg">
        <pc:chgData name="Tj Hall" userId="19520ad576fc3314" providerId="LiveId" clId="{6134B8E6-F155-42CC-8FB6-397E192A88C6}" dt="2025-04-24T19:46:32.195" v="3494" actId="26606"/>
        <pc:sldMkLst>
          <pc:docMk/>
          <pc:sldMk cId="4257260481" sldId="257"/>
        </pc:sldMkLst>
        <pc:spChg chg="mod">
          <ac:chgData name="Tj Hall" userId="19520ad576fc3314" providerId="LiveId" clId="{6134B8E6-F155-42CC-8FB6-397E192A88C6}" dt="2025-04-24T19:46:32.195" v="3494" actId="26606"/>
          <ac:spMkLst>
            <pc:docMk/>
            <pc:sldMk cId="4257260481" sldId="257"/>
            <ac:spMk id="2" creationId="{F2F0F3B8-42C8-D153-9775-CEFC62065E58}"/>
          </ac:spMkLst>
        </pc:spChg>
        <pc:spChg chg="del mod">
          <ac:chgData name="Tj Hall" userId="19520ad576fc3314" providerId="LiveId" clId="{6134B8E6-F155-42CC-8FB6-397E192A88C6}" dt="2025-04-24T19:46:32.195" v="3494" actId="26606"/>
          <ac:spMkLst>
            <pc:docMk/>
            <pc:sldMk cId="4257260481" sldId="257"/>
            <ac:spMk id="3" creationId="{1CB26B2F-6DAA-5883-40F0-1969BCB50E9E}"/>
          </ac:spMkLst>
        </pc:spChg>
        <pc:spChg chg="add">
          <ac:chgData name="Tj Hall" userId="19520ad576fc3314" providerId="LiveId" clId="{6134B8E6-F155-42CC-8FB6-397E192A88C6}" dt="2025-04-24T19:46:32.195" v="3494" actId="26606"/>
          <ac:spMkLst>
            <pc:docMk/>
            <pc:sldMk cId="4257260481" sldId="257"/>
            <ac:spMk id="9" creationId="{BACC6370-2D7E-4714-9D71-7542949D7D5D}"/>
          </ac:spMkLst>
        </pc:spChg>
        <pc:spChg chg="add">
          <ac:chgData name="Tj Hall" userId="19520ad576fc3314" providerId="LiveId" clId="{6134B8E6-F155-42CC-8FB6-397E192A88C6}" dt="2025-04-24T19:46:32.195" v="3494" actId="26606"/>
          <ac:spMkLst>
            <pc:docMk/>
            <pc:sldMk cId="4257260481" sldId="257"/>
            <ac:spMk id="11" creationId="{F68B3F68-107C-434F-AA38-110D5EA91B85}"/>
          </ac:spMkLst>
        </pc:spChg>
        <pc:spChg chg="add">
          <ac:chgData name="Tj Hall" userId="19520ad576fc3314" providerId="LiveId" clId="{6134B8E6-F155-42CC-8FB6-397E192A88C6}" dt="2025-04-24T19:46:32.195" v="3494" actId="26606"/>
          <ac:spMkLst>
            <pc:docMk/>
            <pc:sldMk cId="4257260481" sldId="257"/>
            <ac:spMk id="13" creationId="{AAD0DBB9-1A4B-4391-81D4-CB19F9AB918A}"/>
          </ac:spMkLst>
        </pc:spChg>
        <pc:spChg chg="add">
          <ac:chgData name="Tj Hall" userId="19520ad576fc3314" providerId="LiveId" clId="{6134B8E6-F155-42CC-8FB6-397E192A88C6}" dt="2025-04-24T19:46:32.195" v="3494" actId="26606"/>
          <ac:spMkLst>
            <pc:docMk/>
            <pc:sldMk cId="4257260481" sldId="257"/>
            <ac:spMk id="15" creationId="{063BBA22-50EA-4C4D-BE05-F1CE4E63AA56}"/>
          </ac:spMkLst>
        </pc:spChg>
        <pc:graphicFrameChg chg="add">
          <ac:chgData name="Tj Hall" userId="19520ad576fc3314" providerId="LiveId" clId="{6134B8E6-F155-42CC-8FB6-397E192A88C6}" dt="2025-04-24T19:46:32.195" v="3494" actId="26606"/>
          <ac:graphicFrameMkLst>
            <pc:docMk/>
            <pc:sldMk cId="4257260481" sldId="257"/>
            <ac:graphicFrameMk id="5" creationId="{4CA3CBEA-66F7-A224-6ED7-CF3D14A2DED2}"/>
          </ac:graphicFrameMkLst>
        </pc:graphicFrameChg>
      </pc:sldChg>
      <pc:sldChg chg="addSp delSp modSp new mod setBg">
        <pc:chgData name="Tj Hall" userId="19520ad576fc3314" providerId="LiveId" clId="{6134B8E6-F155-42CC-8FB6-397E192A88C6}" dt="2025-04-24T19:46:50.833" v="3495" actId="26606"/>
        <pc:sldMkLst>
          <pc:docMk/>
          <pc:sldMk cId="1331700874" sldId="258"/>
        </pc:sldMkLst>
        <pc:spChg chg="mod">
          <ac:chgData name="Tj Hall" userId="19520ad576fc3314" providerId="LiveId" clId="{6134B8E6-F155-42CC-8FB6-397E192A88C6}" dt="2025-04-24T19:46:50.833" v="3495" actId="26606"/>
          <ac:spMkLst>
            <pc:docMk/>
            <pc:sldMk cId="1331700874" sldId="258"/>
            <ac:spMk id="2" creationId="{9DC98CCB-14DD-68EC-6EC6-8914B8A4FD19}"/>
          </ac:spMkLst>
        </pc:spChg>
        <pc:spChg chg="add mod">
          <ac:chgData name="Tj Hall" userId="19520ad576fc3314" providerId="LiveId" clId="{6134B8E6-F155-42CC-8FB6-397E192A88C6}" dt="2025-04-24T19:46:50.833" v="3495" actId="26606"/>
          <ac:spMkLst>
            <pc:docMk/>
            <pc:sldMk cId="1331700874" sldId="258"/>
            <ac:spMk id="3" creationId="{A9AFB22E-245F-A524-FBF6-F1BC862EE461}"/>
          </ac:spMkLst>
        </pc:spChg>
        <pc:spChg chg="del">
          <ac:chgData name="Tj Hall" userId="19520ad576fc3314" providerId="LiveId" clId="{6134B8E6-F155-42CC-8FB6-397E192A88C6}" dt="2025-04-24T15:42:32.676" v="280" actId="3680"/>
          <ac:spMkLst>
            <pc:docMk/>
            <pc:sldMk cId="1331700874" sldId="258"/>
            <ac:spMk id="3" creationId="{CCC74DDC-6F96-650E-93AF-1A5010F43183}"/>
          </ac:spMkLst>
        </pc:spChg>
        <pc:spChg chg="add">
          <ac:chgData name="Tj Hall" userId="19520ad576fc3314" providerId="LiveId" clId="{6134B8E6-F155-42CC-8FB6-397E192A88C6}" dt="2025-04-24T19:46:50.833" v="3495" actId="26606"/>
          <ac:spMkLst>
            <pc:docMk/>
            <pc:sldMk cId="1331700874" sldId="258"/>
            <ac:spMk id="9" creationId="{1A95671B-3CC6-4792-9114-B74FAEA224E6}"/>
          </ac:spMkLst>
        </pc:spChg>
        <pc:graphicFrameChg chg="add mod ord modGraphic">
          <ac:chgData name="Tj Hall" userId="19520ad576fc3314" providerId="LiveId" clId="{6134B8E6-F155-42CC-8FB6-397E192A88C6}" dt="2025-04-24T19:46:50.833" v="3495" actId="26606"/>
          <ac:graphicFrameMkLst>
            <pc:docMk/>
            <pc:sldMk cId="1331700874" sldId="258"/>
            <ac:graphicFrameMk id="4" creationId="{BB3C292D-B1CE-6DF1-D4B7-7F2F4FADF6A3}"/>
          </ac:graphicFrameMkLst>
        </pc:graphicFrameChg>
      </pc:sldChg>
      <pc:sldChg chg="addSp delSp modSp new mod setBg">
        <pc:chgData name="Tj Hall" userId="19520ad576fc3314" providerId="LiveId" clId="{6134B8E6-F155-42CC-8FB6-397E192A88C6}" dt="2025-04-24T19:47:06.205" v="3500" actId="26606"/>
        <pc:sldMkLst>
          <pc:docMk/>
          <pc:sldMk cId="4179594547" sldId="259"/>
        </pc:sldMkLst>
        <pc:spChg chg="mod">
          <ac:chgData name="Tj Hall" userId="19520ad576fc3314" providerId="LiveId" clId="{6134B8E6-F155-42CC-8FB6-397E192A88C6}" dt="2025-04-24T19:47:06.205" v="3500" actId="26606"/>
          <ac:spMkLst>
            <pc:docMk/>
            <pc:sldMk cId="4179594547" sldId="259"/>
            <ac:spMk id="2" creationId="{CA9F8FD1-D218-3EC3-1DCA-E3F5E4DBE859}"/>
          </ac:spMkLst>
        </pc:spChg>
        <pc:spChg chg="del">
          <ac:chgData name="Tj Hall" userId="19520ad576fc3314" providerId="LiveId" clId="{6134B8E6-F155-42CC-8FB6-397E192A88C6}" dt="2025-04-24T15:58:17.672" v="820"/>
          <ac:spMkLst>
            <pc:docMk/>
            <pc:sldMk cId="4179594547" sldId="259"/>
            <ac:spMk id="3" creationId="{08F8F111-C785-8AA8-8E5A-071D6BB525DF}"/>
          </ac:spMkLst>
        </pc:spChg>
        <pc:spChg chg="add del">
          <ac:chgData name="Tj Hall" userId="19520ad576fc3314" providerId="LiveId" clId="{6134B8E6-F155-42CC-8FB6-397E192A88C6}" dt="2025-04-24T19:47:03.001" v="3497" actId="26606"/>
          <ac:spMkLst>
            <pc:docMk/>
            <pc:sldMk cId="4179594547" sldId="259"/>
            <ac:spMk id="9" creationId="{4C80239F-9AE0-5C07-5208-96AD75285A66}"/>
          </ac:spMkLst>
        </pc:spChg>
        <pc:spChg chg="add del">
          <ac:chgData name="Tj Hall" userId="19520ad576fc3314" providerId="LiveId" clId="{6134B8E6-F155-42CC-8FB6-397E192A88C6}" dt="2025-04-24T19:47:06.204" v="3499" actId="26606"/>
          <ac:spMkLst>
            <pc:docMk/>
            <pc:sldMk cId="4179594547" sldId="259"/>
            <ac:spMk id="10" creationId="{A4AC5506-6312-4701-8D3C-40187889A947}"/>
          </ac:spMkLst>
        </pc:spChg>
        <pc:spChg chg="add del">
          <ac:chgData name="Tj Hall" userId="19520ad576fc3314" providerId="LiveId" clId="{6134B8E6-F155-42CC-8FB6-397E192A88C6}" dt="2025-04-24T19:47:03.001" v="3497" actId="26606"/>
          <ac:spMkLst>
            <pc:docMk/>
            <pc:sldMk cId="4179594547" sldId="259"/>
            <ac:spMk id="12" creationId="{D7A453D2-15D8-4403-815F-291FA16340D9}"/>
          </ac:spMkLst>
        </pc:spChg>
        <pc:spChg chg="add">
          <ac:chgData name="Tj Hall" userId="19520ad576fc3314" providerId="LiveId" clId="{6134B8E6-F155-42CC-8FB6-397E192A88C6}" dt="2025-04-24T19:47:06.205" v="3500" actId="26606"/>
          <ac:spMkLst>
            <pc:docMk/>
            <pc:sldMk cId="4179594547" sldId="259"/>
            <ac:spMk id="13" creationId="{D4771268-CB57-404A-9271-370EB28F6090}"/>
          </ac:spMkLst>
        </pc:spChg>
        <pc:spChg chg="add del">
          <ac:chgData name="Tj Hall" userId="19520ad576fc3314" providerId="LiveId" clId="{6134B8E6-F155-42CC-8FB6-397E192A88C6}" dt="2025-04-24T19:47:03.001" v="3497" actId="26606"/>
          <ac:spMkLst>
            <pc:docMk/>
            <pc:sldMk cId="4179594547" sldId="259"/>
            <ac:spMk id="14" creationId="{8161EA6B-09CA-445B-AB0D-8DF76FA92DEF}"/>
          </ac:spMkLst>
        </pc:spChg>
        <pc:spChg chg="add del">
          <ac:chgData name="Tj Hall" userId="19520ad576fc3314" providerId="LiveId" clId="{6134B8E6-F155-42CC-8FB6-397E192A88C6}" dt="2025-04-24T19:47:03.001" v="3497" actId="26606"/>
          <ac:spMkLst>
            <pc:docMk/>
            <pc:sldMk cId="4179594547" sldId="259"/>
            <ac:spMk id="24" creationId="{B8114C98-A349-4111-A123-E8EAB86ABE30}"/>
          </ac:spMkLst>
        </pc:spChg>
        <pc:spChg chg="add del">
          <ac:chgData name="Tj Hall" userId="19520ad576fc3314" providerId="LiveId" clId="{6134B8E6-F155-42CC-8FB6-397E192A88C6}" dt="2025-04-24T19:47:03.001" v="3497" actId="26606"/>
          <ac:spMkLst>
            <pc:docMk/>
            <pc:sldMk cId="4179594547" sldId="259"/>
            <ac:spMk id="32" creationId="{E2D3D3F2-ABBB-4453-B1C5-1BEBF7E4DD56}"/>
          </ac:spMkLst>
        </pc:spChg>
        <pc:grpChg chg="add del">
          <ac:chgData name="Tj Hall" userId="19520ad576fc3314" providerId="LiveId" clId="{6134B8E6-F155-42CC-8FB6-397E192A88C6}" dt="2025-04-24T19:47:03.001" v="3497" actId="26606"/>
          <ac:grpSpMkLst>
            <pc:docMk/>
            <pc:sldMk cId="4179594547" sldId="259"/>
            <ac:grpSpMk id="16" creationId="{B352BBB9-69A8-405C-9209-A9FE217AEDC4}"/>
          </ac:grpSpMkLst>
        </pc:grpChg>
        <pc:grpChg chg="add del">
          <ac:chgData name="Tj Hall" userId="19520ad576fc3314" providerId="LiveId" clId="{6134B8E6-F155-42CC-8FB6-397E192A88C6}" dt="2025-04-24T19:47:03.001" v="3497" actId="26606"/>
          <ac:grpSpMkLst>
            <pc:docMk/>
            <pc:sldMk cId="4179594547" sldId="259"/>
            <ac:grpSpMk id="26" creationId="{670FB431-AE18-414D-92F4-1D12D1991152}"/>
          </ac:grpSpMkLst>
        </pc:grpChg>
        <pc:grpChg chg="add del">
          <ac:chgData name="Tj Hall" userId="19520ad576fc3314" providerId="LiveId" clId="{6134B8E6-F155-42CC-8FB6-397E192A88C6}" dt="2025-04-24T19:47:03.001" v="3497" actId="26606"/>
          <ac:grpSpMkLst>
            <pc:docMk/>
            <pc:sldMk cId="4179594547" sldId="259"/>
            <ac:grpSpMk id="40" creationId="{AF19A774-30A5-488B-9BAF-629C6440294E}"/>
          </ac:grpSpMkLst>
        </pc:grpChg>
        <pc:picChg chg="add mod">
          <ac:chgData name="Tj Hall" userId="19520ad576fc3314" providerId="LiveId" clId="{6134B8E6-F155-42CC-8FB6-397E192A88C6}" dt="2025-04-24T19:47:06.205" v="3500" actId="26606"/>
          <ac:picMkLst>
            <pc:docMk/>
            <pc:sldMk cId="4179594547" sldId="259"/>
            <ac:picMk id="5" creationId="{9C08556C-3854-E684-9D28-F1955682B748}"/>
          </ac:picMkLst>
        </pc:picChg>
      </pc:sldChg>
      <pc:sldChg chg="addSp delSp modSp new mod setBg">
        <pc:chgData name="Tj Hall" userId="19520ad576fc3314" providerId="LiveId" clId="{6134B8E6-F155-42CC-8FB6-397E192A88C6}" dt="2025-04-24T19:48:02.270" v="3514" actId="26606"/>
        <pc:sldMkLst>
          <pc:docMk/>
          <pc:sldMk cId="2476323844" sldId="260"/>
        </pc:sldMkLst>
        <pc:spChg chg="mod ord">
          <ac:chgData name="Tj Hall" userId="19520ad576fc3314" providerId="LiveId" clId="{6134B8E6-F155-42CC-8FB6-397E192A88C6}" dt="2025-04-24T19:48:02.270" v="3514" actId="26606"/>
          <ac:spMkLst>
            <pc:docMk/>
            <pc:sldMk cId="2476323844" sldId="260"/>
            <ac:spMk id="2" creationId="{C0266E80-AB5A-AFFD-5EC4-21B545B634E4}"/>
          </ac:spMkLst>
        </pc:spChg>
        <pc:spChg chg="del mod">
          <ac:chgData name="Tj Hall" userId="19520ad576fc3314" providerId="LiveId" clId="{6134B8E6-F155-42CC-8FB6-397E192A88C6}" dt="2025-04-24T16:02:02.466" v="897"/>
          <ac:spMkLst>
            <pc:docMk/>
            <pc:sldMk cId="2476323844" sldId="260"/>
            <ac:spMk id="3" creationId="{740D208F-B74C-49E4-F190-62278D252BE1}"/>
          </ac:spMkLst>
        </pc:spChg>
        <pc:spChg chg="add del mod">
          <ac:chgData name="Tj Hall" userId="19520ad576fc3314" providerId="LiveId" clId="{6134B8E6-F155-42CC-8FB6-397E192A88C6}" dt="2025-04-24T16:05:00.380" v="945"/>
          <ac:spMkLst>
            <pc:docMk/>
            <pc:sldMk cId="2476323844" sldId="260"/>
            <ac:spMk id="6" creationId="{DAFF383B-4211-A7A9-D643-2D5504536150}"/>
          </ac:spMkLst>
        </pc:spChg>
        <pc:spChg chg="add del mod ord">
          <ac:chgData name="Tj Hall" userId="19520ad576fc3314" providerId="LiveId" clId="{6134B8E6-F155-42CC-8FB6-397E192A88C6}" dt="2025-04-24T19:48:02.270" v="3514" actId="26606"/>
          <ac:spMkLst>
            <pc:docMk/>
            <pc:sldMk cId="2476323844" sldId="260"/>
            <ac:spMk id="9" creationId="{FC7DE007-133A-E727-8E93-9498AD44FD5E}"/>
          </ac:spMkLst>
        </pc:spChg>
        <pc:spChg chg="add del">
          <ac:chgData name="Tj Hall" userId="19520ad576fc3314" providerId="LiveId" clId="{6134B8E6-F155-42CC-8FB6-397E192A88C6}" dt="2025-04-24T19:48:02.270" v="3514" actId="26606"/>
          <ac:spMkLst>
            <pc:docMk/>
            <pc:sldMk cId="2476323844" sldId="260"/>
            <ac:spMk id="12" creationId="{32AEEBC8-9D30-42EF-95F2-386C2653FBF0}"/>
          </ac:spMkLst>
        </pc:spChg>
        <pc:spChg chg="add del">
          <ac:chgData name="Tj Hall" userId="19520ad576fc3314" providerId="LiveId" clId="{6134B8E6-F155-42CC-8FB6-397E192A88C6}" dt="2025-04-24T19:48:02.270" v="3514" actId="26606"/>
          <ac:spMkLst>
            <pc:docMk/>
            <pc:sldMk cId="2476323844" sldId="260"/>
            <ac:spMk id="14" creationId="{3529E97A-97C3-40EA-8A04-5C02398D568F}"/>
          </ac:spMkLst>
        </pc:spChg>
        <pc:spChg chg="add del">
          <ac:chgData name="Tj Hall" userId="19520ad576fc3314" providerId="LiveId" clId="{6134B8E6-F155-42CC-8FB6-397E192A88C6}" dt="2025-04-24T19:48:02.270" v="3514" actId="26606"/>
          <ac:spMkLst>
            <pc:docMk/>
            <pc:sldMk cId="2476323844" sldId="260"/>
            <ac:spMk id="16" creationId="{59FA8C2E-A5A7-4490-927A-7CD58343EDBB}"/>
          </ac:spMkLst>
        </pc:spChg>
        <pc:spChg chg="add del">
          <ac:chgData name="Tj Hall" userId="19520ad576fc3314" providerId="LiveId" clId="{6134B8E6-F155-42CC-8FB6-397E192A88C6}" dt="2025-04-24T19:47:42.025" v="3503" actId="26606"/>
          <ac:spMkLst>
            <pc:docMk/>
            <pc:sldMk cId="2476323844" sldId="260"/>
            <ac:spMk id="21" creationId="{D7A453D2-15D8-4403-815F-291FA16340D9}"/>
          </ac:spMkLst>
        </pc:spChg>
        <pc:spChg chg="add del">
          <ac:chgData name="Tj Hall" userId="19520ad576fc3314" providerId="LiveId" clId="{6134B8E6-F155-42CC-8FB6-397E192A88C6}" dt="2025-04-24T19:47:42.025" v="3503" actId="26606"/>
          <ac:spMkLst>
            <pc:docMk/>
            <pc:sldMk cId="2476323844" sldId="260"/>
            <ac:spMk id="23" creationId="{8161EA6B-09CA-445B-AB0D-8DF76FA92DEF}"/>
          </ac:spMkLst>
        </pc:spChg>
        <pc:spChg chg="add del">
          <ac:chgData name="Tj Hall" userId="19520ad576fc3314" providerId="LiveId" clId="{6134B8E6-F155-42CC-8FB6-397E192A88C6}" dt="2025-04-24T19:47:42.025" v="3503" actId="26606"/>
          <ac:spMkLst>
            <pc:docMk/>
            <pc:sldMk cId="2476323844" sldId="260"/>
            <ac:spMk id="33" creationId="{B8114C98-A349-4111-A123-E8EAB86ABE30}"/>
          </ac:spMkLst>
        </pc:spChg>
        <pc:spChg chg="add del">
          <ac:chgData name="Tj Hall" userId="19520ad576fc3314" providerId="LiveId" clId="{6134B8E6-F155-42CC-8FB6-397E192A88C6}" dt="2025-04-24T19:47:42.025" v="3503" actId="26606"/>
          <ac:spMkLst>
            <pc:docMk/>
            <pc:sldMk cId="2476323844" sldId="260"/>
            <ac:spMk id="41" creationId="{E2D3D3F2-ABBB-4453-B1C5-1BEBF7E4DD56}"/>
          </ac:spMkLst>
        </pc:spChg>
        <pc:spChg chg="add del">
          <ac:chgData name="Tj Hall" userId="19520ad576fc3314" providerId="LiveId" clId="{6134B8E6-F155-42CC-8FB6-397E192A88C6}" dt="2025-04-24T19:48:02.266" v="3513" actId="26606"/>
          <ac:spMkLst>
            <pc:docMk/>
            <pc:sldMk cId="2476323844" sldId="260"/>
            <ac:spMk id="47" creationId="{E2D3D3F2-ABBB-4453-B1C5-1BEBF7E4DD56}"/>
          </ac:spMkLst>
        </pc:spChg>
        <pc:spChg chg="add del">
          <ac:chgData name="Tj Hall" userId="19520ad576fc3314" providerId="LiveId" clId="{6134B8E6-F155-42CC-8FB6-397E192A88C6}" dt="2025-04-24T19:47:48.379" v="3505" actId="26606"/>
          <ac:spMkLst>
            <pc:docMk/>
            <pc:sldMk cId="2476323844" sldId="260"/>
            <ac:spMk id="55" creationId="{66E48AFA-8884-4F68-A44F-D2C1E8609C5A}"/>
          </ac:spMkLst>
        </pc:spChg>
        <pc:spChg chg="add del">
          <ac:chgData name="Tj Hall" userId="19520ad576fc3314" providerId="LiveId" clId="{6134B8E6-F155-42CC-8FB6-397E192A88C6}" dt="2025-04-24T19:47:48.379" v="3505" actId="26606"/>
          <ac:spMkLst>
            <pc:docMk/>
            <pc:sldMk cId="2476323844" sldId="260"/>
            <ac:spMk id="56" creationId="{969D19A6-08CB-498C-93EC-3FFB021FC68A}"/>
          </ac:spMkLst>
        </pc:spChg>
        <pc:spChg chg="add del">
          <ac:chgData name="Tj Hall" userId="19520ad576fc3314" providerId="LiveId" clId="{6134B8E6-F155-42CC-8FB6-397E192A88C6}" dt="2025-04-24T19:47:52.228" v="3507" actId="26606"/>
          <ac:spMkLst>
            <pc:docMk/>
            <pc:sldMk cId="2476323844" sldId="260"/>
            <ac:spMk id="58" creationId="{C38CD1F2-2CDE-4B42-BB23-EC7686F92569}"/>
          </ac:spMkLst>
        </pc:spChg>
        <pc:spChg chg="add del">
          <ac:chgData name="Tj Hall" userId="19520ad576fc3314" providerId="LiveId" clId="{6134B8E6-F155-42CC-8FB6-397E192A88C6}" dt="2025-04-24T19:47:52.228" v="3507" actId="26606"/>
          <ac:spMkLst>
            <pc:docMk/>
            <pc:sldMk cId="2476323844" sldId="260"/>
            <ac:spMk id="59" creationId="{E9827173-10F7-4BE6-8CC8-39A46D781209}"/>
          </ac:spMkLst>
        </pc:spChg>
        <pc:spChg chg="add del">
          <ac:chgData name="Tj Hall" userId="19520ad576fc3314" providerId="LiveId" clId="{6134B8E6-F155-42CC-8FB6-397E192A88C6}" dt="2025-04-24T19:47:52.228" v="3507" actId="26606"/>
          <ac:spMkLst>
            <pc:docMk/>
            <pc:sldMk cId="2476323844" sldId="260"/>
            <ac:spMk id="61" creationId="{21301226-F3C6-4744-94AE-2460B381D86F}"/>
          </ac:spMkLst>
        </pc:spChg>
        <pc:spChg chg="add del">
          <ac:chgData name="Tj Hall" userId="19520ad576fc3314" providerId="LiveId" clId="{6134B8E6-F155-42CC-8FB6-397E192A88C6}" dt="2025-04-24T19:47:52.228" v="3507" actId="26606"/>
          <ac:spMkLst>
            <pc:docMk/>
            <pc:sldMk cId="2476323844" sldId="260"/>
            <ac:spMk id="62" creationId="{4EC57637-D435-4155-993A-0E3A8BBBA560}"/>
          </ac:spMkLst>
        </pc:spChg>
        <pc:spChg chg="add del">
          <ac:chgData name="Tj Hall" userId="19520ad576fc3314" providerId="LiveId" clId="{6134B8E6-F155-42CC-8FB6-397E192A88C6}" dt="2025-04-24T19:47:54.080" v="3509" actId="26606"/>
          <ac:spMkLst>
            <pc:docMk/>
            <pc:sldMk cId="2476323844" sldId="260"/>
            <ac:spMk id="67" creationId="{D7A453D2-15D8-4403-815F-291FA16340D9}"/>
          </ac:spMkLst>
        </pc:spChg>
        <pc:spChg chg="add del">
          <ac:chgData name="Tj Hall" userId="19520ad576fc3314" providerId="LiveId" clId="{6134B8E6-F155-42CC-8FB6-397E192A88C6}" dt="2025-04-24T19:47:54.080" v="3509" actId="26606"/>
          <ac:spMkLst>
            <pc:docMk/>
            <pc:sldMk cId="2476323844" sldId="260"/>
            <ac:spMk id="68" creationId="{8161EA6B-09CA-445B-AB0D-8DF76FA92DEF}"/>
          </ac:spMkLst>
        </pc:spChg>
        <pc:spChg chg="add del">
          <ac:chgData name="Tj Hall" userId="19520ad576fc3314" providerId="LiveId" clId="{6134B8E6-F155-42CC-8FB6-397E192A88C6}" dt="2025-04-24T19:47:54.080" v="3509" actId="26606"/>
          <ac:spMkLst>
            <pc:docMk/>
            <pc:sldMk cId="2476323844" sldId="260"/>
            <ac:spMk id="76" creationId="{FC7DE007-133A-E727-8E93-9498AD44FD5E}"/>
          </ac:spMkLst>
        </pc:spChg>
        <pc:spChg chg="add del">
          <ac:chgData name="Tj Hall" userId="19520ad576fc3314" providerId="LiveId" clId="{6134B8E6-F155-42CC-8FB6-397E192A88C6}" dt="2025-04-24T19:47:54.080" v="3509" actId="26606"/>
          <ac:spMkLst>
            <pc:docMk/>
            <pc:sldMk cId="2476323844" sldId="260"/>
            <ac:spMk id="77" creationId="{B8114C98-A349-4111-A123-E8EAB86ABE30}"/>
          </ac:spMkLst>
        </pc:spChg>
        <pc:spChg chg="add del">
          <ac:chgData name="Tj Hall" userId="19520ad576fc3314" providerId="LiveId" clId="{6134B8E6-F155-42CC-8FB6-397E192A88C6}" dt="2025-04-24T19:47:54.080" v="3509" actId="26606"/>
          <ac:spMkLst>
            <pc:docMk/>
            <pc:sldMk cId="2476323844" sldId="260"/>
            <ac:spMk id="80" creationId="{E2D3D3F2-ABBB-4453-B1C5-1BEBF7E4DD56}"/>
          </ac:spMkLst>
        </pc:spChg>
        <pc:spChg chg="add del">
          <ac:chgData name="Tj Hall" userId="19520ad576fc3314" providerId="LiveId" clId="{6134B8E6-F155-42CC-8FB6-397E192A88C6}" dt="2025-04-24T19:47:58.384" v="3511" actId="26606"/>
          <ac:spMkLst>
            <pc:docMk/>
            <pc:sldMk cId="2476323844" sldId="260"/>
            <ac:spMk id="84" creationId="{D7A453D2-15D8-4403-815F-291FA16340D9}"/>
          </ac:spMkLst>
        </pc:spChg>
        <pc:spChg chg="add del">
          <ac:chgData name="Tj Hall" userId="19520ad576fc3314" providerId="LiveId" clId="{6134B8E6-F155-42CC-8FB6-397E192A88C6}" dt="2025-04-24T19:47:58.384" v="3511" actId="26606"/>
          <ac:spMkLst>
            <pc:docMk/>
            <pc:sldMk cId="2476323844" sldId="260"/>
            <ac:spMk id="85" creationId="{8161EA6B-09CA-445B-AB0D-8DF76FA92DEF}"/>
          </ac:spMkLst>
        </pc:spChg>
        <pc:spChg chg="add del">
          <ac:chgData name="Tj Hall" userId="19520ad576fc3314" providerId="LiveId" clId="{6134B8E6-F155-42CC-8FB6-397E192A88C6}" dt="2025-04-24T19:47:58.384" v="3511" actId="26606"/>
          <ac:spMkLst>
            <pc:docMk/>
            <pc:sldMk cId="2476323844" sldId="260"/>
            <ac:spMk id="87" creationId="{B8114C98-A349-4111-A123-E8EAB86ABE30}"/>
          </ac:spMkLst>
        </pc:spChg>
        <pc:spChg chg="add del">
          <ac:chgData name="Tj Hall" userId="19520ad576fc3314" providerId="LiveId" clId="{6134B8E6-F155-42CC-8FB6-397E192A88C6}" dt="2025-04-24T19:47:58.384" v="3511" actId="26606"/>
          <ac:spMkLst>
            <pc:docMk/>
            <pc:sldMk cId="2476323844" sldId="260"/>
            <ac:spMk id="90" creationId="{E2D3D3F2-ABBB-4453-B1C5-1BEBF7E4DD56}"/>
          </ac:spMkLst>
        </pc:spChg>
        <pc:spChg chg="add del">
          <ac:chgData name="Tj Hall" userId="19520ad576fc3314" providerId="LiveId" clId="{6134B8E6-F155-42CC-8FB6-397E192A88C6}" dt="2025-04-24T19:47:58.384" v="3511" actId="26606"/>
          <ac:spMkLst>
            <pc:docMk/>
            <pc:sldMk cId="2476323844" sldId="260"/>
            <ac:spMk id="93" creationId="{773AEA78-C03B-40B7-9D11-DC022119D577}"/>
          </ac:spMkLst>
        </pc:spChg>
        <pc:spChg chg="add del">
          <ac:chgData name="Tj Hall" userId="19520ad576fc3314" providerId="LiveId" clId="{6134B8E6-F155-42CC-8FB6-397E192A88C6}" dt="2025-04-24T19:47:58.384" v="3511" actId="26606"/>
          <ac:spMkLst>
            <pc:docMk/>
            <pc:sldMk cId="2476323844" sldId="260"/>
            <ac:spMk id="94" creationId="{FC7DE007-133A-E727-8E93-9498AD44FD5E}"/>
          </ac:spMkLst>
        </pc:spChg>
        <pc:spChg chg="add del">
          <ac:chgData name="Tj Hall" userId="19520ad576fc3314" providerId="LiveId" clId="{6134B8E6-F155-42CC-8FB6-397E192A88C6}" dt="2025-04-24T19:48:02.266" v="3513" actId="26606"/>
          <ac:spMkLst>
            <pc:docMk/>
            <pc:sldMk cId="2476323844" sldId="260"/>
            <ac:spMk id="96" creationId="{D7A453D2-15D8-4403-815F-291FA16340D9}"/>
          </ac:spMkLst>
        </pc:spChg>
        <pc:spChg chg="add del">
          <ac:chgData name="Tj Hall" userId="19520ad576fc3314" providerId="LiveId" clId="{6134B8E6-F155-42CC-8FB6-397E192A88C6}" dt="2025-04-24T19:48:02.266" v="3513" actId="26606"/>
          <ac:spMkLst>
            <pc:docMk/>
            <pc:sldMk cId="2476323844" sldId="260"/>
            <ac:spMk id="97" creationId="{8161EA6B-09CA-445B-AB0D-8DF76FA92DEF}"/>
          </ac:spMkLst>
        </pc:spChg>
        <pc:spChg chg="add del">
          <ac:chgData name="Tj Hall" userId="19520ad576fc3314" providerId="LiveId" clId="{6134B8E6-F155-42CC-8FB6-397E192A88C6}" dt="2025-04-24T19:48:02.266" v="3513" actId="26606"/>
          <ac:spMkLst>
            <pc:docMk/>
            <pc:sldMk cId="2476323844" sldId="260"/>
            <ac:spMk id="105" creationId="{B8114C98-A349-4111-A123-E8EAB86ABE30}"/>
          </ac:spMkLst>
        </pc:spChg>
        <pc:spChg chg="add del">
          <ac:chgData name="Tj Hall" userId="19520ad576fc3314" providerId="LiveId" clId="{6134B8E6-F155-42CC-8FB6-397E192A88C6}" dt="2025-04-24T19:48:02.266" v="3513" actId="26606"/>
          <ac:spMkLst>
            <pc:docMk/>
            <pc:sldMk cId="2476323844" sldId="260"/>
            <ac:spMk id="111" creationId="{FC7DE007-133A-E727-8E93-9498AD44FD5E}"/>
          </ac:spMkLst>
        </pc:spChg>
        <pc:spChg chg="add">
          <ac:chgData name="Tj Hall" userId="19520ad576fc3314" providerId="LiveId" clId="{6134B8E6-F155-42CC-8FB6-397E192A88C6}" dt="2025-04-24T19:48:02.270" v="3514" actId="26606"/>
          <ac:spMkLst>
            <pc:docMk/>
            <pc:sldMk cId="2476323844" sldId="260"/>
            <ac:spMk id="113" creationId="{66E48AFA-8884-4F68-A44F-D2C1E8609C5A}"/>
          </ac:spMkLst>
        </pc:spChg>
        <pc:spChg chg="add">
          <ac:chgData name="Tj Hall" userId="19520ad576fc3314" providerId="LiveId" clId="{6134B8E6-F155-42CC-8FB6-397E192A88C6}" dt="2025-04-24T19:48:02.270" v="3514" actId="26606"/>
          <ac:spMkLst>
            <pc:docMk/>
            <pc:sldMk cId="2476323844" sldId="260"/>
            <ac:spMk id="114" creationId="{969D19A6-08CB-498C-93EC-3FFB021FC68A}"/>
          </ac:spMkLst>
        </pc:spChg>
        <pc:spChg chg="add">
          <ac:chgData name="Tj Hall" userId="19520ad576fc3314" providerId="LiveId" clId="{6134B8E6-F155-42CC-8FB6-397E192A88C6}" dt="2025-04-24T19:48:02.270" v="3514" actId="26606"/>
          <ac:spMkLst>
            <pc:docMk/>
            <pc:sldMk cId="2476323844" sldId="260"/>
            <ac:spMk id="115" creationId="{FC7DE007-133A-E727-8E93-9498AD44FD5E}"/>
          </ac:spMkLst>
        </pc:spChg>
        <pc:picChg chg="add mod">
          <ac:chgData name="Tj Hall" userId="19520ad576fc3314" providerId="LiveId" clId="{6134B8E6-F155-42CC-8FB6-397E192A88C6}" dt="2025-04-24T19:48:02.270" v="3514" actId="26606"/>
          <ac:picMkLst>
            <pc:docMk/>
            <pc:sldMk cId="2476323844" sldId="260"/>
            <ac:picMk id="5" creationId="{87333FC7-FC10-E6EA-B1A1-2B973FB5EA00}"/>
          </ac:picMkLst>
        </pc:picChg>
      </pc:sldChg>
      <pc:sldChg chg="addSp delSp modSp new mod setBg">
        <pc:chgData name="Tj Hall" userId="19520ad576fc3314" providerId="LiveId" clId="{6134B8E6-F155-42CC-8FB6-397E192A88C6}" dt="2025-04-24T19:48:23.429" v="3518" actId="26606"/>
        <pc:sldMkLst>
          <pc:docMk/>
          <pc:sldMk cId="3766762661" sldId="261"/>
        </pc:sldMkLst>
        <pc:spChg chg="mod">
          <ac:chgData name="Tj Hall" userId="19520ad576fc3314" providerId="LiveId" clId="{6134B8E6-F155-42CC-8FB6-397E192A88C6}" dt="2025-04-24T19:48:23.429" v="3518" actId="26606"/>
          <ac:spMkLst>
            <pc:docMk/>
            <pc:sldMk cId="3766762661" sldId="261"/>
            <ac:spMk id="2" creationId="{82897A2B-42EC-29B4-4A02-34B4417C3F36}"/>
          </ac:spMkLst>
        </pc:spChg>
        <pc:spChg chg="del">
          <ac:chgData name="Tj Hall" userId="19520ad576fc3314" providerId="LiveId" clId="{6134B8E6-F155-42CC-8FB6-397E192A88C6}" dt="2025-04-24T16:19:14.915" v="990" actId="22"/>
          <ac:spMkLst>
            <pc:docMk/>
            <pc:sldMk cId="3766762661" sldId="261"/>
            <ac:spMk id="3" creationId="{17EB4F32-029F-E640-516E-DC636F5F218A}"/>
          </ac:spMkLst>
        </pc:spChg>
        <pc:spChg chg="add mod ord">
          <ac:chgData name="Tj Hall" userId="19520ad576fc3314" providerId="LiveId" clId="{6134B8E6-F155-42CC-8FB6-397E192A88C6}" dt="2025-04-24T19:48:23.429" v="3518" actId="26606"/>
          <ac:spMkLst>
            <pc:docMk/>
            <pc:sldMk cId="3766762661" sldId="261"/>
            <ac:spMk id="10" creationId="{11E0E147-BBC9-2E52-FBF4-B9D2D15F25D0}"/>
          </ac:spMkLst>
        </pc:spChg>
        <pc:spChg chg="add del">
          <ac:chgData name="Tj Hall" userId="19520ad576fc3314" providerId="LiveId" clId="{6134B8E6-F155-42CC-8FB6-397E192A88C6}" dt="2025-04-24T19:48:23.429" v="3518" actId="26606"/>
          <ac:spMkLst>
            <pc:docMk/>
            <pc:sldMk cId="3766762661" sldId="261"/>
            <ac:spMk id="15" creationId="{EEDFD83B-474E-42D8-99FD-250991624799}"/>
          </ac:spMkLst>
        </pc:spChg>
        <pc:spChg chg="add del">
          <ac:chgData name="Tj Hall" userId="19520ad576fc3314" providerId="LiveId" clId="{6134B8E6-F155-42CC-8FB6-397E192A88C6}" dt="2025-04-24T19:48:23.429" v="3518" actId="26606"/>
          <ac:spMkLst>
            <pc:docMk/>
            <pc:sldMk cId="3766762661" sldId="261"/>
            <ac:spMk id="17" creationId="{E18AC0D4-F32D-4067-9F63-E553F4AFFF0E}"/>
          </ac:spMkLst>
        </pc:spChg>
        <pc:spChg chg="add">
          <ac:chgData name="Tj Hall" userId="19520ad576fc3314" providerId="LiveId" clId="{6134B8E6-F155-42CC-8FB6-397E192A88C6}" dt="2025-04-24T19:48:23.429" v="3518" actId="26606"/>
          <ac:spMkLst>
            <pc:docMk/>
            <pc:sldMk cId="3766762661" sldId="261"/>
            <ac:spMk id="22" creationId="{B712E947-0734-45F9-9C4F-41114EC3A33E}"/>
          </ac:spMkLst>
        </pc:spChg>
        <pc:grpChg chg="add">
          <ac:chgData name="Tj Hall" userId="19520ad576fc3314" providerId="LiveId" clId="{6134B8E6-F155-42CC-8FB6-397E192A88C6}" dt="2025-04-24T19:48:23.429" v="3518" actId="26606"/>
          <ac:grpSpMkLst>
            <pc:docMk/>
            <pc:sldMk cId="3766762661" sldId="261"/>
            <ac:grpSpMk id="24" creationId="{12B3290A-D3BF-4B87-B55B-FD9A98B49727}"/>
          </ac:grpSpMkLst>
        </pc:grpChg>
        <pc:picChg chg="add mod ord">
          <ac:chgData name="Tj Hall" userId="19520ad576fc3314" providerId="LiveId" clId="{6134B8E6-F155-42CC-8FB6-397E192A88C6}" dt="2025-04-24T19:48:23.429" v="3518" actId="26606"/>
          <ac:picMkLst>
            <pc:docMk/>
            <pc:sldMk cId="3766762661" sldId="261"/>
            <ac:picMk id="5" creationId="{0114FBD6-BA96-7851-0357-6270141757E0}"/>
          </ac:picMkLst>
        </pc:picChg>
        <pc:picChg chg="add mod ord">
          <ac:chgData name="Tj Hall" userId="19520ad576fc3314" providerId="LiveId" clId="{6134B8E6-F155-42CC-8FB6-397E192A88C6}" dt="2025-04-24T19:48:23.429" v="3518" actId="26606"/>
          <ac:picMkLst>
            <pc:docMk/>
            <pc:sldMk cId="3766762661" sldId="261"/>
            <ac:picMk id="7" creationId="{D0B580E8-7D30-D9F6-0310-165FE86DA686}"/>
          </ac:picMkLst>
        </pc:picChg>
        <pc:picChg chg="add del mod">
          <ac:chgData name="Tj Hall" userId="19520ad576fc3314" providerId="LiveId" clId="{6134B8E6-F155-42CC-8FB6-397E192A88C6}" dt="2025-04-24T16:22:08.725" v="1000" actId="21"/>
          <ac:picMkLst>
            <pc:docMk/>
            <pc:sldMk cId="3766762661" sldId="261"/>
            <ac:picMk id="9" creationId="{A189F1B6-B68E-5BF4-0CE9-9C85CE74BBE7}"/>
          </ac:picMkLst>
        </pc:picChg>
      </pc:sldChg>
      <pc:sldChg chg="addSp delSp modSp new mod setBg">
        <pc:chgData name="Tj Hall" userId="19520ad576fc3314" providerId="LiveId" clId="{6134B8E6-F155-42CC-8FB6-397E192A88C6}" dt="2025-04-24T19:49:20.105" v="3533" actId="1076"/>
        <pc:sldMkLst>
          <pc:docMk/>
          <pc:sldMk cId="51340310" sldId="262"/>
        </pc:sldMkLst>
        <pc:spChg chg="mod ord">
          <ac:chgData name="Tj Hall" userId="19520ad576fc3314" providerId="LiveId" clId="{6134B8E6-F155-42CC-8FB6-397E192A88C6}" dt="2025-04-24T19:49:20.105" v="3533" actId="1076"/>
          <ac:spMkLst>
            <pc:docMk/>
            <pc:sldMk cId="51340310" sldId="262"/>
            <ac:spMk id="2" creationId="{A4221014-3E78-00A4-45F6-8809CD93D22B}"/>
          </ac:spMkLst>
        </pc:spChg>
        <pc:spChg chg="del">
          <ac:chgData name="Tj Hall" userId="19520ad576fc3314" providerId="LiveId" clId="{6134B8E6-F155-42CC-8FB6-397E192A88C6}" dt="2025-04-24T16:32:08.789" v="2151" actId="22"/>
          <ac:spMkLst>
            <pc:docMk/>
            <pc:sldMk cId="51340310" sldId="262"/>
            <ac:spMk id="3" creationId="{10C280AB-43D6-0A9E-ACD9-63726B765DB3}"/>
          </ac:spMkLst>
        </pc:spChg>
        <pc:spChg chg="add del">
          <ac:chgData name="Tj Hall" userId="19520ad576fc3314" providerId="LiveId" clId="{6134B8E6-F155-42CC-8FB6-397E192A88C6}" dt="2025-04-24T19:48:38.009" v="3522" actId="26606"/>
          <ac:spMkLst>
            <pc:docMk/>
            <pc:sldMk cId="51340310" sldId="262"/>
            <ac:spMk id="14" creationId="{A33A2B75-E130-7325-3DDB-E93260207E57}"/>
          </ac:spMkLst>
        </pc:spChg>
        <pc:spChg chg="add del">
          <ac:chgData name="Tj Hall" userId="19520ad576fc3314" providerId="LiveId" clId="{6134B8E6-F155-42CC-8FB6-397E192A88C6}" dt="2025-04-24T19:48:35.887" v="3520" actId="26606"/>
          <ac:spMkLst>
            <pc:docMk/>
            <pc:sldMk cId="51340310" sldId="262"/>
            <ac:spMk id="15" creationId="{C3896A03-3945-419A-B66B-4EE266EDD152}"/>
          </ac:spMkLst>
        </pc:spChg>
        <pc:spChg chg="add del">
          <ac:chgData name="Tj Hall" userId="19520ad576fc3314" providerId="LiveId" clId="{6134B8E6-F155-42CC-8FB6-397E192A88C6}" dt="2025-04-24T19:48:35.887" v="3520" actId="26606"/>
          <ac:spMkLst>
            <pc:docMk/>
            <pc:sldMk cId="51340310" sldId="262"/>
            <ac:spMk id="17" creationId="{B34F5AD2-EDBD-4BBD-A55C-EAFFD0C7097A}"/>
          </ac:spMkLst>
        </pc:spChg>
        <pc:spChg chg="add del">
          <ac:chgData name="Tj Hall" userId="19520ad576fc3314" providerId="LiveId" clId="{6134B8E6-F155-42CC-8FB6-397E192A88C6}" dt="2025-04-24T19:48:35.887" v="3520" actId="26606"/>
          <ac:spMkLst>
            <pc:docMk/>
            <pc:sldMk cId="51340310" sldId="262"/>
            <ac:spMk id="19" creationId="{6832F003-FCA6-4CFB-A2EA-308F3AA257D1}"/>
          </ac:spMkLst>
        </pc:spChg>
        <pc:spChg chg="add del">
          <ac:chgData name="Tj Hall" userId="19520ad576fc3314" providerId="LiveId" clId="{6134B8E6-F155-42CC-8FB6-397E192A88C6}" dt="2025-04-24T19:48:38.009" v="3522" actId="26606"/>
          <ac:spMkLst>
            <pc:docMk/>
            <pc:sldMk cId="51340310" sldId="262"/>
            <ac:spMk id="21" creationId="{94BFCCA4-109C-4B21-816E-144FE75C38EE}"/>
          </ac:spMkLst>
        </pc:spChg>
        <pc:spChg chg="add del">
          <ac:chgData name="Tj Hall" userId="19520ad576fc3314" providerId="LiveId" clId="{6134B8E6-F155-42CC-8FB6-397E192A88C6}" dt="2025-04-24T19:48:38.009" v="3522" actId="26606"/>
          <ac:spMkLst>
            <pc:docMk/>
            <pc:sldMk cId="51340310" sldId="262"/>
            <ac:spMk id="22" creationId="{0059B5C0-FEC8-4370-AF45-02E3AEF6FA6D}"/>
          </ac:spMkLst>
        </pc:spChg>
        <pc:spChg chg="add del">
          <ac:chgData name="Tj Hall" userId="19520ad576fc3314" providerId="LiveId" clId="{6134B8E6-F155-42CC-8FB6-397E192A88C6}" dt="2025-04-24T19:48:45.002" v="3524" actId="26606"/>
          <ac:spMkLst>
            <pc:docMk/>
            <pc:sldMk cId="51340310" sldId="262"/>
            <ac:spMk id="31" creationId="{913AE63C-D5B4-45D1-ACFC-648CFFCF9805}"/>
          </ac:spMkLst>
        </pc:spChg>
        <pc:spChg chg="add del">
          <ac:chgData name="Tj Hall" userId="19520ad576fc3314" providerId="LiveId" clId="{6134B8E6-F155-42CC-8FB6-397E192A88C6}" dt="2025-04-24T19:48:45.002" v="3524" actId="26606"/>
          <ac:spMkLst>
            <pc:docMk/>
            <pc:sldMk cId="51340310" sldId="262"/>
            <ac:spMk id="34" creationId="{4486D0EA-3117-9E81-88FF-B1B031B0671C}"/>
          </ac:spMkLst>
        </pc:spChg>
        <pc:spChg chg="add del">
          <ac:chgData name="Tj Hall" userId="19520ad576fc3314" providerId="LiveId" clId="{6134B8E6-F155-42CC-8FB6-397E192A88C6}" dt="2025-04-24T19:48:47.017" v="3526" actId="26606"/>
          <ac:spMkLst>
            <pc:docMk/>
            <pc:sldMk cId="51340310" sldId="262"/>
            <ac:spMk id="36" creationId="{987F9B89-BB0B-4FDE-BF27-E8357EDAD037}"/>
          </ac:spMkLst>
        </pc:spChg>
        <pc:spChg chg="add del">
          <ac:chgData name="Tj Hall" userId="19520ad576fc3314" providerId="LiveId" clId="{6134B8E6-F155-42CC-8FB6-397E192A88C6}" dt="2025-04-24T19:48:47.017" v="3526" actId="26606"/>
          <ac:spMkLst>
            <pc:docMk/>
            <pc:sldMk cId="51340310" sldId="262"/>
            <ac:spMk id="37" creationId="{974AA512-0626-46EA-9229-571D9AF08334}"/>
          </ac:spMkLst>
        </pc:spChg>
        <pc:spChg chg="add del">
          <ac:chgData name="Tj Hall" userId="19520ad576fc3314" providerId="LiveId" clId="{6134B8E6-F155-42CC-8FB6-397E192A88C6}" dt="2025-04-24T19:48:47.017" v="3526" actId="26606"/>
          <ac:spMkLst>
            <pc:docMk/>
            <pc:sldMk cId="51340310" sldId="262"/>
            <ac:spMk id="38" creationId="{F0CC1FDC-60B1-49C3-861C-17B43B8F4546}"/>
          </ac:spMkLst>
        </pc:spChg>
        <pc:spChg chg="add del">
          <ac:chgData name="Tj Hall" userId="19520ad576fc3314" providerId="LiveId" clId="{6134B8E6-F155-42CC-8FB6-397E192A88C6}" dt="2025-04-24T19:49:05.499" v="3532" actId="26606"/>
          <ac:spMkLst>
            <pc:docMk/>
            <pc:sldMk cId="51340310" sldId="262"/>
            <ac:spMk id="43" creationId="{C3896A03-3945-419A-B66B-4EE266EDD152}"/>
          </ac:spMkLst>
        </pc:spChg>
        <pc:spChg chg="add del">
          <ac:chgData name="Tj Hall" userId="19520ad576fc3314" providerId="LiveId" clId="{6134B8E6-F155-42CC-8FB6-397E192A88C6}" dt="2025-04-24T19:49:05.499" v="3532" actId="26606"/>
          <ac:spMkLst>
            <pc:docMk/>
            <pc:sldMk cId="51340310" sldId="262"/>
            <ac:spMk id="44" creationId="{B34F5AD2-EDBD-4BBD-A55C-EAFFD0C7097A}"/>
          </ac:spMkLst>
        </pc:spChg>
        <pc:spChg chg="add del">
          <ac:chgData name="Tj Hall" userId="19520ad576fc3314" providerId="LiveId" clId="{6134B8E6-F155-42CC-8FB6-397E192A88C6}" dt="2025-04-24T19:49:05.499" v="3532" actId="26606"/>
          <ac:spMkLst>
            <pc:docMk/>
            <pc:sldMk cId="51340310" sldId="262"/>
            <ac:spMk id="45" creationId="{6832F003-FCA6-4CFB-A2EA-308F3AA257D1}"/>
          </ac:spMkLst>
        </pc:spChg>
        <pc:spChg chg="add">
          <ac:chgData name="Tj Hall" userId="19520ad576fc3314" providerId="LiveId" clId="{6134B8E6-F155-42CC-8FB6-397E192A88C6}" dt="2025-04-24T19:49:05.499" v="3532" actId="26606"/>
          <ac:spMkLst>
            <pc:docMk/>
            <pc:sldMk cId="51340310" sldId="262"/>
            <ac:spMk id="49" creationId="{3DB0FABE-3312-CA93-14C1-4134558074E1}"/>
          </ac:spMkLst>
        </pc:spChg>
        <pc:spChg chg="add">
          <ac:chgData name="Tj Hall" userId="19520ad576fc3314" providerId="LiveId" clId="{6134B8E6-F155-42CC-8FB6-397E192A88C6}" dt="2025-04-24T19:49:05.499" v="3532" actId="26606"/>
          <ac:spMkLst>
            <pc:docMk/>
            <pc:sldMk cId="51340310" sldId="262"/>
            <ac:spMk id="52" creationId="{03AF1C04-3FEF-41BD-BB84-2F263765BEBC}"/>
          </ac:spMkLst>
        </pc:spChg>
        <pc:grpChg chg="add del">
          <ac:chgData name="Tj Hall" userId="19520ad576fc3314" providerId="LiveId" clId="{6134B8E6-F155-42CC-8FB6-397E192A88C6}" dt="2025-04-24T19:48:45.002" v="3524" actId="26606"/>
          <ac:grpSpMkLst>
            <pc:docMk/>
            <pc:sldMk cId="51340310" sldId="262"/>
            <ac:grpSpMk id="23" creationId="{43F5E015-E085-4624-B431-B42414448684}"/>
          </ac:grpSpMkLst>
        </pc:grpChg>
        <pc:grpChg chg="add del">
          <ac:chgData name="Tj Hall" userId="19520ad576fc3314" providerId="LiveId" clId="{6134B8E6-F155-42CC-8FB6-397E192A88C6}" dt="2025-04-24T19:48:45.002" v="3524" actId="26606"/>
          <ac:grpSpMkLst>
            <pc:docMk/>
            <pc:sldMk cId="51340310" sldId="262"/>
            <ac:grpSpMk id="32" creationId="{F9BC1723-BA65-43D8-83AA-7320C9BBE142}"/>
          </ac:grpSpMkLst>
        </pc:grpChg>
        <pc:grpChg chg="add del">
          <ac:chgData name="Tj Hall" userId="19520ad576fc3314" providerId="LiveId" clId="{6134B8E6-F155-42CC-8FB6-397E192A88C6}" dt="2025-04-24T19:48:47.017" v="3526" actId="26606"/>
          <ac:grpSpMkLst>
            <pc:docMk/>
            <pc:sldMk cId="51340310" sldId="262"/>
            <ac:grpSpMk id="39" creationId="{9B2319FA-B636-4971-BA3D-EA448709D9A6}"/>
          </ac:grpSpMkLst>
        </pc:grpChg>
        <pc:grpChg chg="add">
          <ac:chgData name="Tj Hall" userId="19520ad576fc3314" providerId="LiveId" clId="{6134B8E6-F155-42CC-8FB6-397E192A88C6}" dt="2025-04-24T19:49:05.499" v="3532" actId="26606"/>
          <ac:grpSpMkLst>
            <pc:docMk/>
            <pc:sldMk cId="51340310" sldId="262"/>
            <ac:grpSpMk id="54" creationId="{8B7E2868-35E1-49CE-8B95-53EC7E5C76AB}"/>
          </ac:grpSpMkLst>
        </pc:grpChg>
        <pc:picChg chg="add mod ord">
          <ac:chgData name="Tj Hall" userId="19520ad576fc3314" providerId="LiveId" clId="{6134B8E6-F155-42CC-8FB6-397E192A88C6}" dt="2025-04-24T19:49:05.499" v="3532" actId="26606"/>
          <ac:picMkLst>
            <pc:docMk/>
            <pc:sldMk cId="51340310" sldId="262"/>
            <ac:picMk id="5" creationId="{03A9818E-F4CB-9A0C-428D-47B479E731DF}"/>
          </ac:picMkLst>
        </pc:picChg>
        <pc:picChg chg="add mod ord">
          <ac:chgData name="Tj Hall" userId="19520ad576fc3314" providerId="LiveId" clId="{6134B8E6-F155-42CC-8FB6-397E192A88C6}" dt="2025-04-24T19:49:05.499" v="3532" actId="26606"/>
          <ac:picMkLst>
            <pc:docMk/>
            <pc:sldMk cId="51340310" sldId="262"/>
            <ac:picMk id="7" creationId="{10802855-FA6F-C313-1BC9-F5961A40B55F}"/>
          </ac:picMkLst>
        </pc:picChg>
        <pc:picChg chg="add del mod">
          <ac:chgData name="Tj Hall" userId="19520ad576fc3314" providerId="LiveId" clId="{6134B8E6-F155-42CC-8FB6-397E192A88C6}" dt="2025-04-24T19:48:58.934" v="3531" actId="21"/>
          <ac:picMkLst>
            <pc:docMk/>
            <pc:sldMk cId="51340310" sldId="262"/>
            <ac:picMk id="9" creationId="{A189F1B6-B68E-5BF4-0CE9-9C85CE74BBE7}"/>
          </ac:picMkLst>
        </pc:picChg>
        <pc:picChg chg="add mod ord">
          <ac:chgData name="Tj Hall" userId="19520ad576fc3314" providerId="LiveId" clId="{6134B8E6-F155-42CC-8FB6-397E192A88C6}" dt="2025-04-24T19:49:05.499" v="3532" actId="26606"/>
          <ac:picMkLst>
            <pc:docMk/>
            <pc:sldMk cId="51340310" sldId="262"/>
            <ac:picMk id="10" creationId="{C9CBE7C1-367E-9FAC-EF4D-2F35B9665D52}"/>
          </ac:picMkLst>
        </pc:picChg>
      </pc:sldChg>
      <pc:sldChg chg="addSp modSp new mod setBg">
        <pc:chgData name="Tj Hall" userId="19520ad576fc3314" providerId="LiveId" clId="{6134B8E6-F155-42CC-8FB6-397E192A88C6}" dt="2025-04-24T19:49:54.119" v="3544" actId="26606"/>
        <pc:sldMkLst>
          <pc:docMk/>
          <pc:sldMk cId="2330278083" sldId="263"/>
        </pc:sldMkLst>
        <pc:spChg chg="mod">
          <ac:chgData name="Tj Hall" userId="19520ad576fc3314" providerId="LiveId" clId="{6134B8E6-F155-42CC-8FB6-397E192A88C6}" dt="2025-04-24T19:49:54.119" v="3544" actId="26606"/>
          <ac:spMkLst>
            <pc:docMk/>
            <pc:sldMk cId="2330278083" sldId="263"/>
            <ac:spMk id="2" creationId="{5DA741E6-26EB-A18F-DA42-EC376B062EAD}"/>
          </ac:spMkLst>
        </pc:spChg>
        <pc:spChg chg="mod">
          <ac:chgData name="Tj Hall" userId="19520ad576fc3314" providerId="LiveId" clId="{6134B8E6-F155-42CC-8FB6-397E192A88C6}" dt="2025-04-24T19:49:54.119" v="3544" actId="26606"/>
          <ac:spMkLst>
            <pc:docMk/>
            <pc:sldMk cId="2330278083" sldId="263"/>
            <ac:spMk id="3" creationId="{4CAA0EF1-D21B-7B37-CAA0-14D9172216E6}"/>
          </ac:spMkLst>
        </pc:spChg>
        <pc:spChg chg="add">
          <ac:chgData name="Tj Hall" userId="19520ad576fc3314" providerId="LiveId" clId="{6134B8E6-F155-42CC-8FB6-397E192A88C6}" dt="2025-04-24T19:49:54.119" v="3544" actId="26606"/>
          <ac:spMkLst>
            <pc:docMk/>
            <pc:sldMk cId="2330278083" sldId="263"/>
            <ac:spMk id="8" creationId="{B73D3AEB-8AA3-481D-9F6F-B80FE58DD5BD}"/>
          </ac:spMkLst>
        </pc:spChg>
        <pc:spChg chg="add">
          <ac:chgData name="Tj Hall" userId="19520ad576fc3314" providerId="LiveId" clId="{6134B8E6-F155-42CC-8FB6-397E192A88C6}" dt="2025-04-24T19:49:54.119" v="3544" actId="26606"/>
          <ac:spMkLst>
            <pc:docMk/>
            <pc:sldMk cId="2330278083" sldId="263"/>
            <ac:spMk id="10" creationId="{5BD9FE98-387B-4EC6-A44D-C6F923034956}"/>
          </ac:spMkLst>
        </pc:spChg>
        <pc:spChg chg="add">
          <ac:chgData name="Tj Hall" userId="19520ad576fc3314" providerId="LiveId" clId="{6134B8E6-F155-42CC-8FB6-397E192A88C6}" dt="2025-04-24T19:49:54.119" v="3544" actId="26606"/>
          <ac:spMkLst>
            <pc:docMk/>
            <pc:sldMk cId="2330278083" sldId="263"/>
            <ac:spMk id="18" creationId="{205D069A-295F-435F-8B39-14D44D98690C}"/>
          </ac:spMkLst>
        </pc:spChg>
        <pc:spChg chg="add">
          <ac:chgData name="Tj Hall" userId="19520ad576fc3314" providerId="LiveId" clId="{6134B8E6-F155-42CC-8FB6-397E192A88C6}" dt="2025-04-24T19:49:54.119" v="3544" actId="26606"/>
          <ac:spMkLst>
            <pc:docMk/>
            <pc:sldMk cId="2330278083" sldId="263"/>
            <ac:spMk id="20" creationId="{14925E00-1519-483D-BEDE-3DB840745A7C}"/>
          </ac:spMkLst>
        </pc:spChg>
        <pc:spChg chg="add">
          <ac:chgData name="Tj Hall" userId="19520ad576fc3314" providerId="LiveId" clId="{6134B8E6-F155-42CC-8FB6-397E192A88C6}" dt="2025-04-24T19:49:54.119" v="3544" actId="26606"/>
          <ac:spMkLst>
            <pc:docMk/>
            <pc:sldMk cId="2330278083" sldId="263"/>
            <ac:spMk id="28" creationId="{AC26F14B-F98B-4B7D-AF0B-24D840F67A5C}"/>
          </ac:spMkLst>
        </pc:spChg>
        <pc:grpChg chg="add">
          <ac:chgData name="Tj Hall" userId="19520ad576fc3314" providerId="LiveId" clId="{6134B8E6-F155-42CC-8FB6-397E192A88C6}" dt="2025-04-24T19:49:54.119" v="3544" actId="26606"/>
          <ac:grpSpMkLst>
            <pc:docMk/>
            <pc:sldMk cId="2330278083" sldId="263"/>
            <ac:grpSpMk id="12" creationId="{7CFB420D-223A-4357-AA4A-003C6C2A7066}"/>
          </ac:grpSpMkLst>
        </pc:grpChg>
        <pc:grpChg chg="add">
          <ac:chgData name="Tj Hall" userId="19520ad576fc3314" providerId="LiveId" clId="{6134B8E6-F155-42CC-8FB6-397E192A88C6}" dt="2025-04-24T19:49:54.119" v="3544" actId="26606"/>
          <ac:grpSpMkLst>
            <pc:docMk/>
            <pc:sldMk cId="2330278083" sldId="263"/>
            <ac:grpSpMk id="22" creationId="{D86A47AA-3999-4EE6-BC5C-502DAE57FE1A}"/>
          </ac:grpSpMkLst>
        </pc:grpChg>
        <pc:grpChg chg="add">
          <ac:chgData name="Tj Hall" userId="19520ad576fc3314" providerId="LiveId" clId="{6134B8E6-F155-42CC-8FB6-397E192A88C6}" dt="2025-04-24T19:49:54.119" v="3544" actId="26606"/>
          <ac:grpSpMkLst>
            <pc:docMk/>
            <pc:sldMk cId="2330278083" sldId="263"/>
            <ac:grpSpMk id="30" creationId="{CA745027-6B11-4363-8A2E-CB8EB38EBA95}"/>
          </ac:grpSpMkLst>
        </pc:grpChg>
      </pc:sldChg>
      <pc:sldChg chg="addSp delSp modSp new mod">
        <pc:chgData name="Tj Hall" userId="19520ad576fc3314" providerId="LiveId" clId="{6134B8E6-F155-42CC-8FB6-397E192A88C6}" dt="2025-04-24T19:49:50.489" v="3543" actId="26606"/>
        <pc:sldMkLst>
          <pc:docMk/>
          <pc:sldMk cId="3395959381" sldId="264"/>
        </pc:sldMkLst>
        <pc:spChg chg="mod">
          <ac:chgData name="Tj Hall" userId="19520ad576fc3314" providerId="LiveId" clId="{6134B8E6-F155-42CC-8FB6-397E192A88C6}" dt="2025-04-24T19:09:12.354" v="2584" actId="20577"/>
          <ac:spMkLst>
            <pc:docMk/>
            <pc:sldMk cId="3395959381" sldId="264"/>
            <ac:spMk id="2" creationId="{A8FF46A0-9BF6-C3DA-F3C4-40A49744ACFE}"/>
          </ac:spMkLst>
        </pc:spChg>
        <pc:spChg chg="del mod">
          <ac:chgData name="Tj Hall" userId="19520ad576fc3314" providerId="LiveId" clId="{6134B8E6-F155-42CC-8FB6-397E192A88C6}" dt="2025-04-24T19:49:50.489" v="3543" actId="26606"/>
          <ac:spMkLst>
            <pc:docMk/>
            <pc:sldMk cId="3395959381" sldId="264"/>
            <ac:spMk id="3" creationId="{1D2D6156-7A91-C30A-D7B2-A22F4709741F}"/>
          </ac:spMkLst>
        </pc:spChg>
        <pc:graphicFrameChg chg="add">
          <ac:chgData name="Tj Hall" userId="19520ad576fc3314" providerId="LiveId" clId="{6134B8E6-F155-42CC-8FB6-397E192A88C6}" dt="2025-04-24T19:49:50.489" v="3543" actId="26606"/>
          <ac:graphicFrameMkLst>
            <pc:docMk/>
            <pc:sldMk cId="3395959381" sldId="264"/>
            <ac:graphicFrameMk id="5" creationId="{5273199D-520A-25F4-540C-BCD13A0D7E6D}"/>
          </ac:graphicFrameMkLst>
        </pc:graphicFrameChg>
      </pc:sldChg>
      <pc:sldChg chg="addSp delSp modSp new mod setBg">
        <pc:chgData name="Tj Hall" userId="19520ad576fc3314" providerId="LiveId" clId="{6134B8E6-F155-42CC-8FB6-397E192A88C6}" dt="2025-04-24T19:49:24.283" v="3534" actId="26606"/>
        <pc:sldMkLst>
          <pc:docMk/>
          <pc:sldMk cId="1064789927" sldId="265"/>
        </pc:sldMkLst>
        <pc:spChg chg="mod">
          <ac:chgData name="Tj Hall" userId="19520ad576fc3314" providerId="LiveId" clId="{6134B8E6-F155-42CC-8FB6-397E192A88C6}" dt="2025-04-24T19:49:24.283" v="3534" actId="26606"/>
          <ac:spMkLst>
            <pc:docMk/>
            <pc:sldMk cId="1064789927" sldId="265"/>
            <ac:spMk id="2" creationId="{BBEE674A-DAAB-634A-03A3-FC32551EFFE4}"/>
          </ac:spMkLst>
        </pc:spChg>
        <pc:spChg chg="del">
          <ac:chgData name="Tj Hall" userId="19520ad576fc3314" providerId="LiveId" clId="{6134B8E6-F155-42CC-8FB6-397E192A88C6}" dt="2025-04-24T19:20:19.166" v="2863" actId="22"/>
          <ac:spMkLst>
            <pc:docMk/>
            <pc:sldMk cId="1064789927" sldId="265"/>
            <ac:spMk id="3" creationId="{7B4E078E-E2B3-6774-D42B-04EACD7B2A0F}"/>
          </ac:spMkLst>
        </pc:spChg>
        <pc:spChg chg="add">
          <ac:chgData name="Tj Hall" userId="19520ad576fc3314" providerId="LiveId" clId="{6134B8E6-F155-42CC-8FB6-397E192A88C6}" dt="2025-04-24T19:49:24.283" v="3534" actId="26606"/>
          <ac:spMkLst>
            <pc:docMk/>
            <pc:sldMk cId="1064789927" sldId="265"/>
            <ac:spMk id="11" creationId="{BBEEE92E-E20C-7A50-C5DF-18A1E5B9BF93}"/>
          </ac:spMkLst>
        </pc:spChg>
        <pc:spChg chg="add">
          <ac:chgData name="Tj Hall" userId="19520ad576fc3314" providerId="LiveId" clId="{6134B8E6-F155-42CC-8FB6-397E192A88C6}" dt="2025-04-24T19:49:24.283" v="3534" actId="26606"/>
          <ac:spMkLst>
            <pc:docMk/>
            <pc:sldMk cId="1064789927" sldId="265"/>
            <ac:spMk id="14" creationId="{E2D3D3F2-ABBB-4453-B1C5-1BEBF7E4DD56}"/>
          </ac:spMkLst>
        </pc:spChg>
        <pc:spChg chg="add">
          <ac:chgData name="Tj Hall" userId="19520ad576fc3314" providerId="LiveId" clId="{6134B8E6-F155-42CC-8FB6-397E192A88C6}" dt="2025-04-24T19:49:24.283" v="3534" actId="26606"/>
          <ac:spMkLst>
            <pc:docMk/>
            <pc:sldMk cId="1064789927" sldId="265"/>
            <ac:spMk id="16" creationId="{D7A453D2-15D8-4403-815F-291FA16340D9}"/>
          </ac:spMkLst>
        </pc:spChg>
        <pc:spChg chg="add">
          <ac:chgData name="Tj Hall" userId="19520ad576fc3314" providerId="LiveId" clId="{6134B8E6-F155-42CC-8FB6-397E192A88C6}" dt="2025-04-24T19:49:24.283" v="3534" actId="26606"/>
          <ac:spMkLst>
            <pc:docMk/>
            <pc:sldMk cId="1064789927" sldId="265"/>
            <ac:spMk id="26" creationId="{8161EA6B-09CA-445B-AB0D-8DF76FA92DEF}"/>
          </ac:spMkLst>
        </pc:spChg>
        <pc:spChg chg="add">
          <ac:chgData name="Tj Hall" userId="19520ad576fc3314" providerId="LiveId" clId="{6134B8E6-F155-42CC-8FB6-397E192A88C6}" dt="2025-04-24T19:49:24.283" v="3534" actId="26606"/>
          <ac:spMkLst>
            <pc:docMk/>
            <pc:sldMk cId="1064789927" sldId="265"/>
            <ac:spMk id="28" creationId="{B8114C98-A349-4111-A123-E8EAB86ABE30}"/>
          </ac:spMkLst>
        </pc:spChg>
        <pc:grpChg chg="add">
          <ac:chgData name="Tj Hall" userId="19520ad576fc3314" providerId="LiveId" clId="{6134B8E6-F155-42CC-8FB6-397E192A88C6}" dt="2025-04-24T19:49:24.283" v="3534" actId="26606"/>
          <ac:grpSpMkLst>
            <pc:docMk/>
            <pc:sldMk cId="1064789927" sldId="265"/>
            <ac:grpSpMk id="18" creationId="{D36F9873-642F-4EB5-9636-7DE2F9F95D6B}"/>
          </ac:grpSpMkLst>
        </pc:grpChg>
        <pc:grpChg chg="add">
          <ac:chgData name="Tj Hall" userId="19520ad576fc3314" providerId="LiveId" clId="{6134B8E6-F155-42CC-8FB6-397E192A88C6}" dt="2025-04-24T19:49:24.283" v="3534" actId="26606"/>
          <ac:grpSpMkLst>
            <pc:docMk/>
            <pc:sldMk cId="1064789927" sldId="265"/>
            <ac:grpSpMk id="30" creationId="{670FB431-AE18-414D-92F4-1D12D1991152}"/>
          </ac:grpSpMkLst>
        </pc:grpChg>
        <pc:picChg chg="add mod ord">
          <ac:chgData name="Tj Hall" userId="19520ad576fc3314" providerId="LiveId" clId="{6134B8E6-F155-42CC-8FB6-397E192A88C6}" dt="2025-04-24T19:49:24.283" v="3534" actId="26606"/>
          <ac:picMkLst>
            <pc:docMk/>
            <pc:sldMk cId="1064789927" sldId="265"/>
            <ac:picMk id="5" creationId="{147AE9FE-3523-971C-9278-B316146A25C2}"/>
          </ac:picMkLst>
        </pc:picChg>
        <pc:picChg chg="add mod">
          <ac:chgData name="Tj Hall" userId="19520ad576fc3314" providerId="LiveId" clId="{6134B8E6-F155-42CC-8FB6-397E192A88C6}" dt="2025-04-24T19:49:24.283" v="3534" actId="26606"/>
          <ac:picMkLst>
            <pc:docMk/>
            <pc:sldMk cId="1064789927" sldId="265"/>
            <ac:picMk id="7" creationId="{FB1265EA-AF15-D311-91BC-538AB2952758}"/>
          </ac:picMkLst>
        </pc:picChg>
      </pc:sldChg>
      <pc:sldChg chg="addSp delSp modSp new mod setBg">
        <pc:chgData name="Tj Hall" userId="19520ad576fc3314" providerId="LiveId" clId="{6134B8E6-F155-42CC-8FB6-397E192A88C6}" dt="2025-04-24T19:49:32.133" v="3539" actId="26606"/>
        <pc:sldMkLst>
          <pc:docMk/>
          <pc:sldMk cId="1679484297" sldId="266"/>
        </pc:sldMkLst>
        <pc:spChg chg="mod">
          <ac:chgData name="Tj Hall" userId="19520ad576fc3314" providerId="LiveId" clId="{6134B8E6-F155-42CC-8FB6-397E192A88C6}" dt="2025-04-24T19:49:32.133" v="3539" actId="26606"/>
          <ac:spMkLst>
            <pc:docMk/>
            <pc:sldMk cId="1679484297" sldId="266"/>
            <ac:spMk id="2" creationId="{C9E29EE2-8A9B-8723-8DBB-4182F7FECD6E}"/>
          </ac:spMkLst>
        </pc:spChg>
        <pc:spChg chg="del">
          <ac:chgData name="Tj Hall" userId="19520ad576fc3314" providerId="LiveId" clId="{6134B8E6-F155-42CC-8FB6-397E192A88C6}" dt="2025-04-24T19:24:58.758" v="2891" actId="22"/>
          <ac:spMkLst>
            <pc:docMk/>
            <pc:sldMk cId="1679484297" sldId="266"/>
            <ac:spMk id="3" creationId="{46B4EC1A-CD1D-1B32-8C15-194FB357F6AF}"/>
          </ac:spMkLst>
        </pc:spChg>
        <pc:spChg chg="add del mod">
          <ac:chgData name="Tj Hall" userId="19520ad576fc3314" providerId="LiveId" clId="{6134B8E6-F155-42CC-8FB6-397E192A88C6}" dt="2025-04-24T19:31:05.215" v="2919" actId="478"/>
          <ac:spMkLst>
            <pc:docMk/>
            <pc:sldMk cId="1679484297" sldId="266"/>
            <ac:spMk id="9" creationId="{DEF59FE2-BACD-FB80-FA06-A9718704FADB}"/>
          </ac:spMkLst>
        </pc:spChg>
        <pc:spChg chg="add del">
          <ac:chgData name="Tj Hall" userId="19520ad576fc3314" providerId="LiveId" clId="{6134B8E6-F155-42CC-8FB6-397E192A88C6}" dt="2025-04-24T19:49:30.311" v="3536" actId="26606"/>
          <ac:spMkLst>
            <pc:docMk/>
            <pc:sldMk cId="1679484297" sldId="266"/>
            <ac:spMk id="13" creationId="{2151139A-886F-4B97-8815-729AD3831BBD}"/>
          </ac:spMkLst>
        </pc:spChg>
        <pc:spChg chg="add del">
          <ac:chgData name="Tj Hall" userId="19520ad576fc3314" providerId="LiveId" clId="{6134B8E6-F155-42CC-8FB6-397E192A88C6}" dt="2025-04-24T19:49:30.311" v="3536" actId="26606"/>
          <ac:spMkLst>
            <pc:docMk/>
            <pc:sldMk cId="1679484297" sldId="266"/>
            <ac:spMk id="14" creationId="{AB5E08C4-8CDD-4623-A5B8-E998C6DEE3B7}"/>
          </ac:spMkLst>
        </pc:spChg>
        <pc:spChg chg="add del">
          <ac:chgData name="Tj Hall" userId="19520ad576fc3314" providerId="LiveId" clId="{6134B8E6-F155-42CC-8FB6-397E192A88C6}" dt="2025-04-24T19:49:30.311" v="3536" actId="26606"/>
          <ac:spMkLst>
            <pc:docMk/>
            <pc:sldMk cId="1679484297" sldId="266"/>
            <ac:spMk id="15" creationId="{AFFC87AC-C919-4FE5-BAC3-39509E001152}"/>
          </ac:spMkLst>
        </pc:spChg>
        <pc:spChg chg="add del">
          <ac:chgData name="Tj Hall" userId="19520ad576fc3314" providerId="LiveId" clId="{6134B8E6-F155-42CC-8FB6-397E192A88C6}" dt="2025-04-24T19:30:20.476" v="2902" actId="26606"/>
          <ac:spMkLst>
            <pc:docMk/>
            <pc:sldMk cId="1679484297" sldId="266"/>
            <ac:spMk id="16" creationId="{04695F26-39DB-450E-B464-9C76CD233B36}"/>
          </ac:spMkLst>
        </pc:spChg>
        <pc:spChg chg="add del">
          <ac:chgData name="Tj Hall" userId="19520ad576fc3314" providerId="LiveId" clId="{6134B8E6-F155-42CC-8FB6-397E192A88C6}" dt="2025-04-24T19:49:30.311" v="3536" actId="26606"/>
          <ac:spMkLst>
            <pc:docMk/>
            <pc:sldMk cId="1679484297" sldId="266"/>
            <ac:spMk id="17" creationId="{977ACDD7-882D-4B81-A213-84C82B96B01E}"/>
          </ac:spMkLst>
        </pc:spChg>
        <pc:spChg chg="add del">
          <ac:chgData name="Tj Hall" userId="19520ad576fc3314" providerId="LiveId" clId="{6134B8E6-F155-42CC-8FB6-397E192A88C6}" dt="2025-04-24T19:30:20.476" v="2902" actId="26606"/>
          <ac:spMkLst>
            <pc:docMk/>
            <pc:sldMk cId="1679484297" sldId="266"/>
            <ac:spMk id="18" creationId="{2F42E55F-A297-474F-AF2D-6D3A15822BCA}"/>
          </ac:spMkLst>
        </pc:spChg>
        <pc:spChg chg="add del">
          <ac:chgData name="Tj Hall" userId="19520ad576fc3314" providerId="LiveId" clId="{6134B8E6-F155-42CC-8FB6-397E192A88C6}" dt="2025-04-24T19:49:30.311" v="3536" actId="26606"/>
          <ac:spMkLst>
            <pc:docMk/>
            <pc:sldMk cId="1679484297" sldId="266"/>
            <ac:spMk id="22" creationId="{7D0659F6-0853-468D-B1B2-44FDBE98B80F}"/>
          </ac:spMkLst>
        </pc:spChg>
        <pc:spChg chg="add del">
          <ac:chgData name="Tj Hall" userId="19520ad576fc3314" providerId="LiveId" clId="{6134B8E6-F155-42CC-8FB6-397E192A88C6}" dt="2025-04-24T19:49:30.311" v="3536" actId="26606"/>
          <ac:spMkLst>
            <pc:docMk/>
            <pc:sldMk cId="1679484297" sldId="266"/>
            <ac:spMk id="24" creationId="{15F33878-D502-4FFA-8ACE-F2AECDB2A23F}"/>
          </ac:spMkLst>
        </pc:spChg>
        <pc:spChg chg="add del">
          <ac:chgData name="Tj Hall" userId="19520ad576fc3314" providerId="LiveId" clId="{6134B8E6-F155-42CC-8FB6-397E192A88C6}" dt="2025-04-24T19:30:24.210" v="2904" actId="26606"/>
          <ac:spMkLst>
            <pc:docMk/>
            <pc:sldMk cId="1679484297" sldId="266"/>
            <ac:spMk id="26" creationId="{69D47016-023F-44BD-981C-50E7A10A6609}"/>
          </ac:spMkLst>
        </pc:spChg>
        <pc:spChg chg="add del">
          <ac:chgData name="Tj Hall" userId="19520ad576fc3314" providerId="LiveId" clId="{6134B8E6-F155-42CC-8FB6-397E192A88C6}" dt="2025-04-24T19:30:24.210" v="2904" actId="26606"/>
          <ac:spMkLst>
            <pc:docMk/>
            <pc:sldMk cId="1679484297" sldId="266"/>
            <ac:spMk id="27" creationId="{6D8B37B0-0682-433E-BC8D-498C04ABD9A7}"/>
          </ac:spMkLst>
        </pc:spChg>
        <pc:spChg chg="add del">
          <ac:chgData name="Tj Hall" userId="19520ad576fc3314" providerId="LiveId" clId="{6134B8E6-F155-42CC-8FB6-397E192A88C6}" dt="2025-04-24T19:49:32.128" v="3538" actId="26606"/>
          <ac:spMkLst>
            <pc:docMk/>
            <pc:sldMk cId="1679484297" sldId="266"/>
            <ac:spMk id="28" creationId="{A4AE5E3E-9489-4D5A-A458-72C3E481CB83}"/>
          </ac:spMkLst>
        </pc:spChg>
        <pc:spChg chg="add del">
          <ac:chgData name="Tj Hall" userId="19520ad576fc3314" providerId="LiveId" clId="{6134B8E6-F155-42CC-8FB6-397E192A88C6}" dt="2025-04-24T19:49:32.128" v="3538" actId="26606"/>
          <ac:spMkLst>
            <pc:docMk/>
            <pc:sldMk cId="1679484297" sldId="266"/>
            <ac:spMk id="29" creationId="{75CC5FF6-C911-4883-B5F7-F5F3E29A8BDE}"/>
          </ac:spMkLst>
        </pc:spChg>
        <pc:spChg chg="add del">
          <ac:chgData name="Tj Hall" userId="19520ad576fc3314" providerId="LiveId" clId="{6134B8E6-F155-42CC-8FB6-397E192A88C6}" dt="2025-04-24T19:49:32.128" v="3538" actId="26606"/>
          <ac:spMkLst>
            <pc:docMk/>
            <pc:sldMk cId="1679484297" sldId="266"/>
            <ac:spMk id="30" creationId="{DE06513A-997E-439F-88F7-33C92E7454BE}"/>
          </ac:spMkLst>
        </pc:spChg>
        <pc:spChg chg="add del">
          <ac:chgData name="Tj Hall" userId="19520ad576fc3314" providerId="LiveId" clId="{6134B8E6-F155-42CC-8FB6-397E192A88C6}" dt="2025-04-24T19:49:32.128" v="3538" actId="26606"/>
          <ac:spMkLst>
            <pc:docMk/>
            <pc:sldMk cId="1679484297" sldId="266"/>
            <ac:spMk id="31" creationId="{84E2200F-ED39-40A1-A6F7-65A45ED6D752}"/>
          </ac:spMkLst>
        </pc:spChg>
        <pc:spChg chg="add del">
          <ac:chgData name="Tj Hall" userId="19520ad576fc3314" providerId="LiveId" clId="{6134B8E6-F155-42CC-8FB6-397E192A88C6}" dt="2025-04-24T19:49:32.128" v="3538" actId="26606"/>
          <ac:spMkLst>
            <pc:docMk/>
            <pc:sldMk cId="1679484297" sldId="266"/>
            <ac:spMk id="32" creationId="{B163B796-84D7-4069-93D0-7A496A03AA19}"/>
          </ac:spMkLst>
        </pc:spChg>
        <pc:spChg chg="add del">
          <ac:chgData name="Tj Hall" userId="19520ad576fc3314" providerId="LiveId" clId="{6134B8E6-F155-42CC-8FB6-397E192A88C6}" dt="2025-04-24T19:49:32.128" v="3538" actId="26606"/>
          <ac:spMkLst>
            <pc:docMk/>
            <pc:sldMk cId="1679484297" sldId="266"/>
            <ac:spMk id="40" creationId="{D410E918-5C84-4D9A-9CFE-CD3CCB173E70}"/>
          </ac:spMkLst>
        </pc:spChg>
        <pc:spChg chg="add">
          <ac:chgData name="Tj Hall" userId="19520ad576fc3314" providerId="LiveId" clId="{6134B8E6-F155-42CC-8FB6-397E192A88C6}" dt="2025-04-24T19:49:32.133" v="3539" actId="26606"/>
          <ac:spMkLst>
            <pc:docMk/>
            <pc:sldMk cId="1679484297" sldId="266"/>
            <ac:spMk id="60" creationId="{2151139A-886F-4B97-8815-729AD3831BBD}"/>
          </ac:spMkLst>
        </pc:spChg>
        <pc:spChg chg="add">
          <ac:chgData name="Tj Hall" userId="19520ad576fc3314" providerId="LiveId" clId="{6134B8E6-F155-42CC-8FB6-397E192A88C6}" dt="2025-04-24T19:49:32.133" v="3539" actId="26606"/>
          <ac:spMkLst>
            <pc:docMk/>
            <pc:sldMk cId="1679484297" sldId="266"/>
            <ac:spMk id="61" creationId="{AB5E08C4-8CDD-4623-A5B8-E998C6DEE3B7}"/>
          </ac:spMkLst>
        </pc:spChg>
        <pc:spChg chg="add">
          <ac:chgData name="Tj Hall" userId="19520ad576fc3314" providerId="LiveId" clId="{6134B8E6-F155-42CC-8FB6-397E192A88C6}" dt="2025-04-24T19:49:32.133" v="3539" actId="26606"/>
          <ac:spMkLst>
            <pc:docMk/>
            <pc:sldMk cId="1679484297" sldId="266"/>
            <ac:spMk id="62" creationId="{AFFC87AC-C919-4FE5-BAC3-39509E001152}"/>
          </ac:spMkLst>
        </pc:spChg>
        <pc:spChg chg="add">
          <ac:chgData name="Tj Hall" userId="19520ad576fc3314" providerId="LiveId" clId="{6134B8E6-F155-42CC-8FB6-397E192A88C6}" dt="2025-04-24T19:49:32.133" v="3539" actId="26606"/>
          <ac:spMkLst>
            <pc:docMk/>
            <pc:sldMk cId="1679484297" sldId="266"/>
            <ac:spMk id="63" creationId="{7D0659F6-0853-468D-B1B2-44FDBE98B80F}"/>
          </ac:spMkLst>
        </pc:spChg>
        <pc:spChg chg="add">
          <ac:chgData name="Tj Hall" userId="19520ad576fc3314" providerId="LiveId" clId="{6134B8E6-F155-42CC-8FB6-397E192A88C6}" dt="2025-04-24T19:49:32.133" v="3539" actId="26606"/>
          <ac:spMkLst>
            <pc:docMk/>
            <pc:sldMk cId="1679484297" sldId="266"/>
            <ac:spMk id="64" creationId="{15F33878-D502-4FFA-8ACE-F2AECDB2A23F}"/>
          </ac:spMkLst>
        </pc:spChg>
        <pc:spChg chg="add">
          <ac:chgData name="Tj Hall" userId="19520ad576fc3314" providerId="LiveId" clId="{6134B8E6-F155-42CC-8FB6-397E192A88C6}" dt="2025-04-24T19:49:32.133" v="3539" actId="26606"/>
          <ac:spMkLst>
            <pc:docMk/>
            <pc:sldMk cId="1679484297" sldId="266"/>
            <ac:spMk id="65" creationId="{977ACDD7-882D-4B81-A213-84C82B96B01E}"/>
          </ac:spMkLst>
        </pc:spChg>
        <pc:grpChg chg="add del">
          <ac:chgData name="Tj Hall" userId="19520ad576fc3314" providerId="LiveId" clId="{6134B8E6-F155-42CC-8FB6-397E192A88C6}" dt="2025-04-24T19:30:20.476" v="2902" actId="26606"/>
          <ac:grpSpMkLst>
            <pc:docMk/>
            <pc:sldMk cId="1679484297" sldId="266"/>
            <ac:grpSpMk id="20" creationId="{972070F7-E065-4D60-8938-9FB8CDB8ACB0}"/>
          </ac:grpSpMkLst>
        </pc:grpChg>
        <pc:grpChg chg="add">
          <ac:chgData name="Tj Hall" userId="19520ad576fc3314" providerId="LiveId" clId="{6134B8E6-F155-42CC-8FB6-397E192A88C6}" dt="2025-04-24T19:49:30.320" v="3537" actId="26606"/>
          <ac:grpSpMkLst>
            <pc:docMk/>
            <pc:sldMk cId="1679484297" sldId="266"/>
            <ac:grpSpMk id="34" creationId="{87A77F8F-E829-4314-9F44-36169F7548CE}"/>
          </ac:grpSpMkLst>
        </pc:grpChg>
        <pc:grpChg chg="del">
          <ac:chgData name="Tj Hall" userId="19520ad576fc3314" providerId="LiveId" clId="{6134B8E6-F155-42CC-8FB6-397E192A88C6}" dt="2025-04-24T19:49:32.128" v="3538" actId="26606"/>
          <ac:grpSpMkLst>
            <pc:docMk/>
            <pc:sldMk cId="1679484297" sldId="266"/>
            <ac:grpSpMk id="42" creationId="{B138BDDD-D054-4F0A-BB1F-9D016848D623}"/>
          </ac:grpSpMkLst>
        </pc:grpChg>
        <pc:picChg chg="add del mod ord">
          <ac:chgData name="Tj Hall" userId="19520ad576fc3314" providerId="LiveId" clId="{6134B8E6-F155-42CC-8FB6-397E192A88C6}" dt="2025-04-24T19:29:57.360" v="2898" actId="21"/>
          <ac:picMkLst>
            <pc:docMk/>
            <pc:sldMk cId="1679484297" sldId="266"/>
            <ac:picMk id="5" creationId="{9B29605A-0C7F-245F-BEE5-2F160C41EC5E}"/>
          </ac:picMkLst>
        </pc:picChg>
        <pc:picChg chg="add mod ord">
          <ac:chgData name="Tj Hall" userId="19520ad576fc3314" providerId="LiveId" clId="{6134B8E6-F155-42CC-8FB6-397E192A88C6}" dt="2025-04-24T19:49:32.133" v="3539" actId="26606"/>
          <ac:picMkLst>
            <pc:docMk/>
            <pc:sldMk cId="1679484297" sldId="266"/>
            <ac:picMk id="7" creationId="{8A709A1C-44D7-9645-B306-D13F6532502A}"/>
          </ac:picMkLst>
        </pc:picChg>
        <pc:picChg chg="add mod">
          <ac:chgData name="Tj Hall" userId="19520ad576fc3314" providerId="LiveId" clId="{6134B8E6-F155-42CC-8FB6-397E192A88C6}" dt="2025-04-24T19:49:32.133" v="3539" actId="26606"/>
          <ac:picMkLst>
            <pc:docMk/>
            <pc:sldMk cId="1679484297" sldId="266"/>
            <ac:picMk id="11" creationId="{77CE9797-10AD-4B61-D045-752816081495}"/>
          </ac:picMkLst>
        </pc:picChg>
      </pc:sldChg>
      <pc:sldChg chg="addSp delSp modSp new mod setBg">
        <pc:chgData name="Tj Hall" userId="19520ad576fc3314" providerId="LiveId" clId="{6134B8E6-F155-42CC-8FB6-397E192A88C6}" dt="2025-04-24T19:49:42.664" v="3542" actId="26606"/>
        <pc:sldMkLst>
          <pc:docMk/>
          <pc:sldMk cId="1101883085" sldId="267"/>
        </pc:sldMkLst>
        <pc:spChg chg="mod ord">
          <ac:chgData name="Tj Hall" userId="19520ad576fc3314" providerId="LiveId" clId="{6134B8E6-F155-42CC-8FB6-397E192A88C6}" dt="2025-04-24T19:49:42.664" v="3542" actId="26606"/>
          <ac:spMkLst>
            <pc:docMk/>
            <pc:sldMk cId="1101883085" sldId="267"/>
            <ac:spMk id="2" creationId="{D812E118-5ED9-C275-E474-D8B1D93F9D0E}"/>
          </ac:spMkLst>
        </pc:spChg>
        <pc:spChg chg="del">
          <ac:chgData name="Tj Hall" userId="19520ad576fc3314" providerId="LiveId" clId="{6134B8E6-F155-42CC-8FB6-397E192A88C6}" dt="2025-04-24T19:32:40.618" v="2940" actId="22"/>
          <ac:spMkLst>
            <pc:docMk/>
            <pc:sldMk cId="1101883085" sldId="267"/>
            <ac:spMk id="3" creationId="{4B186DC7-BDCB-8BAE-C831-C254C15CCACC}"/>
          </ac:spMkLst>
        </pc:spChg>
        <pc:spChg chg="add mod">
          <ac:chgData name="Tj Hall" userId="19520ad576fc3314" providerId="LiveId" clId="{6134B8E6-F155-42CC-8FB6-397E192A88C6}" dt="2025-04-24T19:49:42.664" v="3542" actId="26606"/>
          <ac:spMkLst>
            <pc:docMk/>
            <pc:sldMk cId="1101883085" sldId="267"/>
            <ac:spMk id="6" creationId="{ADA4323A-5B22-AA57-F4C4-04163B69A141}"/>
          </ac:spMkLst>
        </pc:spChg>
        <pc:spChg chg="add del">
          <ac:chgData name="Tj Hall" userId="19520ad576fc3314" providerId="LiveId" clId="{6134B8E6-F155-42CC-8FB6-397E192A88C6}" dt="2025-04-24T19:49:42.656" v="3541" actId="26606"/>
          <ac:spMkLst>
            <pc:docMk/>
            <pc:sldMk cId="1101883085" sldId="267"/>
            <ac:spMk id="11" creationId="{7D07B7BC-3270-4CF3-A7AA-0937908AD58A}"/>
          </ac:spMkLst>
        </pc:spChg>
        <pc:spChg chg="add">
          <ac:chgData name="Tj Hall" userId="19520ad576fc3314" providerId="LiveId" clId="{6134B8E6-F155-42CC-8FB6-397E192A88C6}" dt="2025-04-24T19:49:42.664" v="3542" actId="26606"/>
          <ac:spMkLst>
            <pc:docMk/>
            <pc:sldMk cId="1101883085" sldId="267"/>
            <ac:spMk id="30" creationId="{D7A453D2-15D8-4403-815F-291FA16340D9}"/>
          </ac:spMkLst>
        </pc:spChg>
        <pc:spChg chg="add">
          <ac:chgData name="Tj Hall" userId="19520ad576fc3314" providerId="LiveId" clId="{6134B8E6-F155-42CC-8FB6-397E192A88C6}" dt="2025-04-24T19:49:42.664" v="3542" actId="26606"/>
          <ac:spMkLst>
            <pc:docMk/>
            <pc:sldMk cId="1101883085" sldId="267"/>
            <ac:spMk id="31" creationId="{E2D3D3F2-ABBB-4453-B1C5-1BEBF7E4DD56}"/>
          </ac:spMkLst>
        </pc:spChg>
        <pc:spChg chg="add">
          <ac:chgData name="Tj Hall" userId="19520ad576fc3314" providerId="LiveId" clId="{6134B8E6-F155-42CC-8FB6-397E192A88C6}" dt="2025-04-24T19:49:42.664" v="3542" actId="26606"/>
          <ac:spMkLst>
            <pc:docMk/>
            <pc:sldMk cId="1101883085" sldId="267"/>
            <ac:spMk id="32" creationId="{8161EA6B-09CA-445B-AB0D-8DF76FA92DEF}"/>
          </ac:spMkLst>
        </pc:spChg>
        <pc:spChg chg="add">
          <ac:chgData name="Tj Hall" userId="19520ad576fc3314" providerId="LiveId" clId="{6134B8E6-F155-42CC-8FB6-397E192A88C6}" dt="2025-04-24T19:49:42.664" v="3542" actId="26606"/>
          <ac:spMkLst>
            <pc:docMk/>
            <pc:sldMk cId="1101883085" sldId="267"/>
            <ac:spMk id="49" creationId="{B8114C98-A349-4111-A123-E8EAB86ABE30}"/>
          </ac:spMkLst>
        </pc:spChg>
        <pc:grpChg chg="add del">
          <ac:chgData name="Tj Hall" userId="19520ad576fc3314" providerId="LiveId" clId="{6134B8E6-F155-42CC-8FB6-397E192A88C6}" dt="2025-04-24T19:49:42.656" v="3541" actId="26606"/>
          <ac:grpSpMkLst>
            <pc:docMk/>
            <pc:sldMk cId="1101883085" sldId="267"/>
            <ac:grpSpMk id="13" creationId="{3248F5E6-4377-481A-9615-8B26AF96A076}"/>
          </ac:grpSpMkLst>
        </pc:grpChg>
        <pc:grpChg chg="add del">
          <ac:chgData name="Tj Hall" userId="19520ad576fc3314" providerId="LiveId" clId="{6134B8E6-F155-42CC-8FB6-397E192A88C6}" dt="2025-04-24T19:49:42.656" v="3541" actId="26606"/>
          <ac:grpSpMkLst>
            <pc:docMk/>
            <pc:sldMk cId="1101883085" sldId="267"/>
            <ac:grpSpMk id="17" creationId="{E27AF472-EAE3-4572-AB69-B92BD10DBC6D}"/>
          </ac:grpSpMkLst>
        </pc:grpChg>
        <pc:grpChg chg="add">
          <ac:chgData name="Tj Hall" userId="19520ad576fc3314" providerId="LiveId" clId="{6134B8E6-F155-42CC-8FB6-397E192A88C6}" dt="2025-04-24T19:49:42.664" v="3542" actId="26606"/>
          <ac:grpSpMkLst>
            <pc:docMk/>
            <pc:sldMk cId="1101883085" sldId="267"/>
            <ac:grpSpMk id="33" creationId="{8214E4A5-A0D2-42C4-8D14-D2A7E495F041}"/>
          </ac:grpSpMkLst>
        </pc:grpChg>
        <pc:grpChg chg="add">
          <ac:chgData name="Tj Hall" userId="19520ad576fc3314" providerId="LiveId" clId="{6134B8E6-F155-42CC-8FB6-397E192A88C6}" dt="2025-04-24T19:49:42.664" v="3542" actId="26606"/>
          <ac:grpSpMkLst>
            <pc:docMk/>
            <pc:sldMk cId="1101883085" sldId="267"/>
            <ac:grpSpMk id="38" creationId="{B352BBB9-69A8-405C-9209-A9FE217AEDC4}"/>
          </ac:grpSpMkLst>
        </pc:grpChg>
        <pc:grpChg chg="add">
          <ac:chgData name="Tj Hall" userId="19520ad576fc3314" providerId="LiveId" clId="{6134B8E6-F155-42CC-8FB6-397E192A88C6}" dt="2025-04-24T19:49:42.664" v="3542" actId="26606"/>
          <ac:grpSpMkLst>
            <pc:docMk/>
            <pc:sldMk cId="1101883085" sldId="267"/>
            <ac:grpSpMk id="39" creationId="{AF19A774-30A5-488B-9BAF-629C6440294E}"/>
          </ac:grpSpMkLst>
        </pc:grpChg>
        <pc:picChg chg="add mod ord">
          <ac:chgData name="Tj Hall" userId="19520ad576fc3314" providerId="LiveId" clId="{6134B8E6-F155-42CC-8FB6-397E192A88C6}" dt="2025-04-24T19:49:42.664" v="3542" actId="26606"/>
          <ac:picMkLst>
            <pc:docMk/>
            <pc:sldMk cId="1101883085" sldId="267"/>
            <ac:picMk id="5" creationId="{53005A68-EF8E-DE7C-C3F3-431449024C7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8AF61E-CB69-4E9F-BB62-00E791C0AEC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54A0662-81CD-4DDE-A9A4-BC135FBFC193}">
      <dgm:prSet/>
      <dgm:spPr/>
      <dgm:t>
        <a:bodyPr/>
        <a:lstStyle/>
        <a:p>
          <a:r>
            <a:rPr lang="en-US"/>
            <a:t>Business and Personal Use Case</a:t>
          </a:r>
        </a:p>
      </dgm:t>
    </dgm:pt>
    <dgm:pt modelId="{0BE7231B-37A2-47D8-BE35-6459E37BEEEA}" type="parTrans" cxnId="{58AB1215-46B7-43D2-A9D4-BFBAB8656B5A}">
      <dgm:prSet/>
      <dgm:spPr/>
      <dgm:t>
        <a:bodyPr/>
        <a:lstStyle/>
        <a:p>
          <a:endParaRPr lang="en-US"/>
        </a:p>
      </dgm:t>
    </dgm:pt>
    <dgm:pt modelId="{427C7268-ECB0-4E00-8D47-50EA3B218C11}" type="sibTrans" cxnId="{58AB1215-46B7-43D2-A9D4-BFBAB8656B5A}">
      <dgm:prSet/>
      <dgm:spPr/>
      <dgm:t>
        <a:bodyPr/>
        <a:lstStyle/>
        <a:p>
          <a:endParaRPr lang="en-US"/>
        </a:p>
      </dgm:t>
    </dgm:pt>
    <dgm:pt modelId="{84E02425-A733-424E-BF62-A2AD4A614B39}">
      <dgm:prSet/>
      <dgm:spPr/>
      <dgm:t>
        <a:bodyPr/>
        <a:lstStyle/>
        <a:p>
          <a:r>
            <a:rPr lang="en-US"/>
            <a:t>Flexible in Implementation</a:t>
          </a:r>
        </a:p>
      </dgm:t>
    </dgm:pt>
    <dgm:pt modelId="{7C2FDE91-7964-4766-A654-B775F47F2DFB}" type="parTrans" cxnId="{C7B5E1F0-2CD1-48C9-827D-70CBB9EE434B}">
      <dgm:prSet/>
      <dgm:spPr/>
      <dgm:t>
        <a:bodyPr/>
        <a:lstStyle/>
        <a:p>
          <a:endParaRPr lang="en-US"/>
        </a:p>
      </dgm:t>
    </dgm:pt>
    <dgm:pt modelId="{3CB3C657-721E-4A5C-9240-C8DDE14F7F0B}" type="sibTrans" cxnId="{C7B5E1F0-2CD1-48C9-827D-70CBB9EE434B}">
      <dgm:prSet/>
      <dgm:spPr/>
      <dgm:t>
        <a:bodyPr/>
        <a:lstStyle/>
        <a:p>
          <a:endParaRPr lang="en-US"/>
        </a:p>
      </dgm:t>
    </dgm:pt>
    <dgm:pt modelId="{0235F51C-C48A-42BC-B356-DD2F46C9E397}">
      <dgm:prSet/>
      <dgm:spPr/>
      <dgm:t>
        <a:bodyPr/>
        <a:lstStyle/>
        <a:p>
          <a:r>
            <a:rPr lang="en-US"/>
            <a:t>Aligned with Team Focuses</a:t>
          </a:r>
        </a:p>
      </dgm:t>
    </dgm:pt>
    <dgm:pt modelId="{19399CC4-FE79-472C-97AB-7C0BF5CADE85}" type="parTrans" cxnId="{0973EC49-0F4D-4DB9-B036-D7077062C606}">
      <dgm:prSet/>
      <dgm:spPr/>
      <dgm:t>
        <a:bodyPr/>
        <a:lstStyle/>
        <a:p>
          <a:endParaRPr lang="en-US"/>
        </a:p>
      </dgm:t>
    </dgm:pt>
    <dgm:pt modelId="{0668260F-23E7-4C52-85A1-1514898F029C}" type="sibTrans" cxnId="{0973EC49-0F4D-4DB9-B036-D7077062C606}">
      <dgm:prSet/>
      <dgm:spPr/>
      <dgm:t>
        <a:bodyPr/>
        <a:lstStyle/>
        <a:p>
          <a:endParaRPr lang="en-US"/>
        </a:p>
      </dgm:t>
    </dgm:pt>
    <dgm:pt modelId="{01A00C54-02E4-496A-9A07-EE05E96EFF0B}" type="pres">
      <dgm:prSet presAssocID="{268AF61E-CB69-4E9F-BB62-00E791C0AEC3}" presName="root" presStyleCnt="0">
        <dgm:presLayoutVars>
          <dgm:dir/>
          <dgm:resizeHandles val="exact"/>
        </dgm:presLayoutVars>
      </dgm:prSet>
      <dgm:spPr/>
    </dgm:pt>
    <dgm:pt modelId="{F63E53A6-1371-465F-A51A-DAD801E3BC4C}" type="pres">
      <dgm:prSet presAssocID="{A54A0662-81CD-4DDE-A9A4-BC135FBFC193}" presName="compNode" presStyleCnt="0"/>
      <dgm:spPr/>
    </dgm:pt>
    <dgm:pt modelId="{9994BD9B-5095-42C9-9395-7C81A336967A}" type="pres">
      <dgm:prSet presAssocID="{A54A0662-81CD-4DDE-A9A4-BC135FBFC1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812CE8E-3F73-4CF5-9126-FD2B68547F78}" type="pres">
      <dgm:prSet presAssocID="{A54A0662-81CD-4DDE-A9A4-BC135FBFC193}" presName="spaceRect" presStyleCnt="0"/>
      <dgm:spPr/>
    </dgm:pt>
    <dgm:pt modelId="{C245E607-0B35-4AF2-994A-59B81C5BECA6}" type="pres">
      <dgm:prSet presAssocID="{A54A0662-81CD-4DDE-A9A4-BC135FBFC193}" presName="textRect" presStyleLbl="revTx" presStyleIdx="0" presStyleCnt="3">
        <dgm:presLayoutVars>
          <dgm:chMax val="1"/>
          <dgm:chPref val="1"/>
        </dgm:presLayoutVars>
      </dgm:prSet>
      <dgm:spPr/>
    </dgm:pt>
    <dgm:pt modelId="{0ED4CC2D-4ED3-4F36-AE0D-B7E4E09D71C5}" type="pres">
      <dgm:prSet presAssocID="{427C7268-ECB0-4E00-8D47-50EA3B218C11}" presName="sibTrans" presStyleCnt="0"/>
      <dgm:spPr/>
    </dgm:pt>
    <dgm:pt modelId="{5DB66CD6-6E9C-457F-9353-832445E463F0}" type="pres">
      <dgm:prSet presAssocID="{84E02425-A733-424E-BF62-A2AD4A614B39}" presName="compNode" presStyleCnt="0"/>
      <dgm:spPr/>
    </dgm:pt>
    <dgm:pt modelId="{213E00D3-890A-4719-88BE-31E5B0866417}" type="pres">
      <dgm:prSet presAssocID="{84E02425-A733-424E-BF62-A2AD4A614B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DEE2C98-6CB6-4ADD-9C42-FA1F0B76D36A}" type="pres">
      <dgm:prSet presAssocID="{84E02425-A733-424E-BF62-A2AD4A614B39}" presName="spaceRect" presStyleCnt="0"/>
      <dgm:spPr/>
    </dgm:pt>
    <dgm:pt modelId="{38C1309B-3797-4CED-852A-E2141B187727}" type="pres">
      <dgm:prSet presAssocID="{84E02425-A733-424E-BF62-A2AD4A614B39}" presName="textRect" presStyleLbl="revTx" presStyleIdx="1" presStyleCnt="3">
        <dgm:presLayoutVars>
          <dgm:chMax val="1"/>
          <dgm:chPref val="1"/>
        </dgm:presLayoutVars>
      </dgm:prSet>
      <dgm:spPr/>
    </dgm:pt>
    <dgm:pt modelId="{4DEDBD0A-67AF-4AE0-B996-E1573E7D7999}" type="pres">
      <dgm:prSet presAssocID="{3CB3C657-721E-4A5C-9240-C8DDE14F7F0B}" presName="sibTrans" presStyleCnt="0"/>
      <dgm:spPr/>
    </dgm:pt>
    <dgm:pt modelId="{7D99C823-0EDD-472A-9910-6F6F4DA0DF15}" type="pres">
      <dgm:prSet presAssocID="{0235F51C-C48A-42BC-B356-DD2F46C9E397}" presName="compNode" presStyleCnt="0"/>
      <dgm:spPr/>
    </dgm:pt>
    <dgm:pt modelId="{6B2C8E40-47E3-44FF-B307-EE1BBE52380A}" type="pres">
      <dgm:prSet presAssocID="{0235F51C-C48A-42BC-B356-DD2F46C9E3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2CB761B-9941-4575-8788-CB395FA53999}" type="pres">
      <dgm:prSet presAssocID="{0235F51C-C48A-42BC-B356-DD2F46C9E397}" presName="spaceRect" presStyleCnt="0"/>
      <dgm:spPr/>
    </dgm:pt>
    <dgm:pt modelId="{42E7E971-E608-40E8-8272-9DC36AB974E2}" type="pres">
      <dgm:prSet presAssocID="{0235F51C-C48A-42BC-B356-DD2F46C9E39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A451A05-8888-40E1-94AE-79A1B8BA7F59}" type="presOf" srcId="{84E02425-A733-424E-BF62-A2AD4A614B39}" destId="{38C1309B-3797-4CED-852A-E2141B187727}" srcOrd="0" destOrd="0" presId="urn:microsoft.com/office/officeart/2018/2/layout/IconLabelList"/>
    <dgm:cxn modelId="{58AB1215-46B7-43D2-A9D4-BFBAB8656B5A}" srcId="{268AF61E-CB69-4E9F-BB62-00E791C0AEC3}" destId="{A54A0662-81CD-4DDE-A9A4-BC135FBFC193}" srcOrd="0" destOrd="0" parTransId="{0BE7231B-37A2-47D8-BE35-6459E37BEEEA}" sibTransId="{427C7268-ECB0-4E00-8D47-50EA3B218C11}"/>
    <dgm:cxn modelId="{01D6DE3C-571A-4822-9CD9-5EB2A12EC68F}" type="presOf" srcId="{0235F51C-C48A-42BC-B356-DD2F46C9E397}" destId="{42E7E971-E608-40E8-8272-9DC36AB974E2}" srcOrd="0" destOrd="0" presId="urn:microsoft.com/office/officeart/2018/2/layout/IconLabelList"/>
    <dgm:cxn modelId="{D966395E-4C4D-4CEE-BC71-3A0063CA052F}" type="presOf" srcId="{268AF61E-CB69-4E9F-BB62-00E791C0AEC3}" destId="{01A00C54-02E4-496A-9A07-EE05E96EFF0B}" srcOrd="0" destOrd="0" presId="urn:microsoft.com/office/officeart/2018/2/layout/IconLabelList"/>
    <dgm:cxn modelId="{E9BF5960-7961-478D-9463-8B47DB1EBFA3}" type="presOf" srcId="{A54A0662-81CD-4DDE-A9A4-BC135FBFC193}" destId="{C245E607-0B35-4AF2-994A-59B81C5BECA6}" srcOrd="0" destOrd="0" presId="urn:microsoft.com/office/officeart/2018/2/layout/IconLabelList"/>
    <dgm:cxn modelId="{0973EC49-0F4D-4DB9-B036-D7077062C606}" srcId="{268AF61E-CB69-4E9F-BB62-00E791C0AEC3}" destId="{0235F51C-C48A-42BC-B356-DD2F46C9E397}" srcOrd="2" destOrd="0" parTransId="{19399CC4-FE79-472C-97AB-7C0BF5CADE85}" sibTransId="{0668260F-23E7-4C52-85A1-1514898F029C}"/>
    <dgm:cxn modelId="{C7B5E1F0-2CD1-48C9-827D-70CBB9EE434B}" srcId="{268AF61E-CB69-4E9F-BB62-00E791C0AEC3}" destId="{84E02425-A733-424E-BF62-A2AD4A614B39}" srcOrd="1" destOrd="0" parTransId="{7C2FDE91-7964-4766-A654-B775F47F2DFB}" sibTransId="{3CB3C657-721E-4A5C-9240-C8DDE14F7F0B}"/>
    <dgm:cxn modelId="{F768D805-97BF-4327-BEBC-49EC97680162}" type="presParOf" srcId="{01A00C54-02E4-496A-9A07-EE05E96EFF0B}" destId="{F63E53A6-1371-465F-A51A-DAD801E3BC4C}" srcOrd="0" destOrd="0" presId="urn:microsoft.com/office/officeart/2018/2/layout/IconLabelList"/>
    <dgm:cxn modelId="{308ACEFE-5060-48CD-8B73-7B0CB8226803}" type="presParOf" srcId="{F63E53A6-1371-465F-A51A-DAD801E3BC4C}" destId="{9994BD9B-5095-42C9-9395-7C81A336967A}" srcOrd="0" destOrd="0" presId="urn:microsoft.com/office/officeart/2018/2/layout/IconLabelList"/>
    <dgm:cxn modelId="{94F3B9DB-926B-4D6E-9EFC-4A183BC7F8D0}" type="presParOf" srcId="{F63E53A6-1371-465F-A51A-DAD801E3BC4C}" destId="{E812CE8E-3F73-4CF5-9126-FD2B68547F78}" srcOrd="1" destOrd="0" presId="urn:microsoft.com/office/officeart/2018/2/layout/IconLabelList"/>
    <dgm:cxn modelId="{E4720428-454F-41A9-9EA7-8A28356B919A}" type="presParOf" srcId="{F63E53A6-1371-465F-A51A-DAD801E3BC4C}" destId="{C245E607-0B35-4AF2-994A-59B81C5BECA6}" srcOrd="2" destOrd="0" presId="urn:microsoft.com/office/officeart/2018/2/layout/IconLabelList"/>
    <dgm:cxn modelId="{66DA63D0-9664-4605-8D2E-58E539B5969A}" type="presParOf" srcId="{01A00C54-02E4-496A-9A07-EE05E96EFF0B}" destId="{0ED4CC2D-4ED3-4F36-AE0D-B7E4E09D71C5}" srcOrd="1" destOrd="0" presId="urn:microsoft.com/office/officeart/2018/2/layout/IconLabelList"/>
    <dgm:cxn modelId="{A5CAD423-A7D7-451F-AF49-8BE85991D521}" type="presParOf" srcId="{01A00C54-02E4-496A-9A07-EE05E96EFF0B}" destId="{5DB66CD6-6E9C-457F-9353-832445E463F0}" srcOrd="2" destOrd="0" presId="urn:microsoft.com/office/officeart/2018/2/layout/IconLabelList"/>
    <dgm:cxn modelId="{36EC0885-B1E5-4444-8D7C-6F4F9479E7B4}" type="presParOf" srcId="{5DB66CD6-6E9C-457F-9353-832445E463F0}" destId="{213E00D3-890A-4719-88BE-31E5B0866417}" srcOrd="0" destOrd="0" presId="urn:microsoft.com/office/officeart/2018/2/layout/IconLabelList"/>
    <dgm:cxn modelId="{89EF99D9-E52E-43F3-B7B1-A5AA97AA358A}" type="presParOf" srcId="{5DB66CD6-6E9C-457F-9353-832445E463F0}" destId="{BDEE2C98-6CB6-4ADD-9C42-FA1F0B76D36A}" srcOrd="1" destOrd="0" presId="urn:microsoft.com/office/officeart/2018/2/layout/IconLabelList"/>
    <dgm:cxn modelId="{52C815D3-C191-4781-A39C-E4F6B5169174}" type="presParOf" srcId="{5DB66CD6-6E9C-457F-9353-832445E463F0}" destId="{38C1309B-3797-4CED-852A-E2141B187727}" srcOrd="2" destOrd="0" presId="urn:microsoft.com/office/officeart/2018/2/layout/IconLabelList"/>
    <dgm:cxn modelId="{8D357CBD-60EA-4BB6-BD03-7116648D3DC6}" type="presParOf" srcId="{01A00C54-02E4-496A-9A07-EE05E96EFF0B}" destId="{4DEDBD0A-67AF-4AE0-B996-E1573E7D7999}" srcOrd="3" destOrd="0" presId="urn:microsoft.com/office/officeart/2018/2/layout/IconLabelList"/>
    <dgm:cxn modelId="{A383C6D7-9DA3-482A-9A7C-5C8EE8B555F0}" type="presParOf" srcId="{01A00C54-02E4-496A-9A07-EE05E96EFF0B}" destId="{7D99C823-0EDD-472A-9910-6F6F4DA0DF15}" srcOrd="4" destOrd="0" presId="urn:microsoft.com/office/officeart/2018/2/layout/IconLabelList"/>
    <dgm:cxn modelId="{BAC968F6-3ADB-45C2-B6F8-8DB00E10B70A}" type="presParOf" srcId="{7D99C823-0EDD-472A-9910-6F6F4DA0DF15}" destId="{6B2C8E40-47E3-44FF-B307-EE1BBE52380A}" srcOrd="0" destOrd="0" presId="urn:microsoft.com/office/officeart/2018/2/layout/IconLabelList"/>
    <dgm:cxn modelId="{FBC3E505-498E-4353-880E-E4AE096BECD0}" type="presParOf" srcId="{7D99C823-0EDD-472A-9910-6F6F4DA0DF15}" destId="{22CB761B-9941-4575-8788-CB395FA53999}" srcOrd="1" destOrd="0" presId="urn:microsoft.com/office/officeart/2018/2/layout/IconLabelList"/>
    <dgm:cxn modelId="{34870C00-438C-468C-85E2-AA99D38330F6}" type="presParOf" srcId="{7D99C823-0EDD-472A-9910-6F6F4DA0DF15}" destId="{42E7E971-E608-40E8-8272-9DC36AB974E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10EE0-BEED-4760-9CD4-AE43D42F7F2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158920-18AB-4D17-BFC9-846855435499}">
      <dgm:prSet/>
      <dgm:spPr/>
      <dgm:t>
        <a:bodyPr/>
        <a:lstStyle/>
        <a:p>
          <a:r>
            <a:rPr lang="en-US"/>
            <a:t>Client cannot currently configure expiry time</a:t>
          </a:r>
        </a:p>
      </dgm:t>
    </dgm:pt>
    <dgm:pt modelId="{2A578E40-7A81-4B72-8568-53E9A3AF29C8}" type="parTrans" cxnId="{EE0792AE-F4B9-40A9-8BF2-07CFDE1BBDCD}">
      <dgm:prSet/>
      <dgm:spPr/>
      <dgm:t>
        <a:bodyPr/>
        <a:lstStyle/>
        <a:p>
          <a:endParaRPr lang="en-US"/>
        </a:p>
      </dgm:t>
    </dgm:pt>
    <dgm:pt modelId="{562B9808-C5F5-46CB-A6F4-0832F1D2077F}" type="sibTrans" cxnId="{EE0792AE-F4B9-40A9-8BF2-07CFDE1BBDCD}">
      <dgm:prSet/>
      <dgm:spPr/>
      <dgm:t>
        <a:bodyPr/>
        <a:lstStyle/>
        <a:p>
          <a:endParaRPr lang="en-US"/>
        </a:p>
      </dgm:t>
    </dgm:pt>
    <dgm:pt modelId="{889032EE-7016-4154-B08E-4772031540E8}">
      <dgm:prSet/>
      <dgm:spPr/>
      <dgm:t>
        <a:bodyPr/>
        <a:lstStyle/>
        <a:p>
          <a:r>
            <a:rPr lang="en-US"/>
            <a:t>Client cannot manage user access roles as these are predefined</a:t>
          </a:r>
        </a:p>
      </dgm:t>
    </dgm:pt>
    <dgm:pt modelId="{35721AB9-DDBD-442D-B045-6AA0C577CC8C}" type="parTrans" cxnId="{1D08A5B4-9647-40A8-81A8-9CA6F482A637}">
      <dgm:prSet/>
      <dgm:spPr/>
      <dgm:t>
        <a:bodyPr/>
        <a:lstStyle/>
        <a:p>
          <a:endParaRPr lang="en-US"/>
        </a:p>
      </dgm:t>
    </dgm:pt>
    <dgm:pt modelId="{AA996CFA-0365-418E-AB50-AE29D60EA0A8}" type="sibTrans" cxnId="{1D08A5B4-9647-40A8-81A8-9CA6F482A637}">
      <dgm:prSet/>
      <dgm:spPr/>
      <dgm:t>
        <a:bodyPr/>
        <a:lstStyle/>
        <a:p>
          <a:endParaRPr lang="en-US"/>
        </a:p>
      </dgm:t>
    </dgm:pt>
    <dgm:pt modelId="{8800413E-83B0-4B51-A594-04F8CD6D6E5A}">
      <dgm:prSet/>
      <dgm:spPr/>
      <dgm:t>
        <a:bodyPr/>
        <a:lstStyle/>
        <a:p>
          <a:r>
            <a:rPr lang="en-US"/>
            <a:t>To refresh clients there will have to be a system for this setup by the client as the design does not handle it automatically</a:t>
          </a:r>
        </a:p>
      </dgm:t>
    </dgm:pt>
    <dgm:pt modelId="{75F1D5CD-0779-44B5-82BD-10819942B7F4}" type="parTrans" cxnId="{12F9A814-A6D8-467A-9854-B7B2EA09D7AF}">
      <dgm:prSet/>
      <dgm:spPr/>
      <dgm:t>
        <a:bodyPr/>
        <a:lstStyle/>
        <a:p>
          <a:endParaRPr lang="en-US"/>
        </a:p>
      </dgm:t>
    </dgm:pt>
    <dgm:pt modelId="{78242FDA-0DFC-430E-8322-44B9D9294A20}" type="sibTrans" cxnId="{12F9A814-A6D8-467A-9854-B7B2EA09D7AF}">
      <dgm:prSet/>
      <dgm:spPr/>
      <dgm:t>
        <a:bodyPr/>
        <a:lstStyle/>
        <a:p>
          <a:endParaRPr lang="en-US"/>
        </a:p>
      </dgm:t>
    </dgm:pt>
    <dgm:pt modelId="{BC958EA0-DBFE-4076-9332-D0DF4ABB6F2F}" type="pres">
      <dgm:prSet presAssocID="{37B10EE0-BEED-4760-9CD4-AE43D42F7F22}" presName="vert0" presStyleCnt="0">
        <dgm:presLayoutVars>
          <dgm:dir/>
          <dgm:animOne val="branch"/>
          <dgm:animLvl val="lvl"/>
        </dgm:presLayoutVars>
      </dgm:prSet>
      <dgm:spPr/>
    </dgm:pt>
    <dgm:pt modelId="{87545A04-FF8E-4545-AA64-988C1AE88C86}" type="pres">
      <dgm:prSet presAssocID="{A0158920-18AB-4D17-BFC9-846855435499}" presName="thickLine" presStyleLbl="alignNode1" presStyleIdx="0" presStyleCnt="3"/>
      <dgm:spPr/>
    </dgm:pt>
    <dgm:pt modelId="{A1153BDE-82DB-4FEA-81AD-07ABAA5ACE3B}" type="pres">
      <dgm:prSet presAssocID="{A0158920-18AB-4D17-BFC9-846855435499}" presName="horz1" presStyleCnt="0"/>
      <dgm:spPr/>
    </dgm:pt>
    <dgm:pt modelId="{8185ADA1-8477-4890-A240-755E7E72A63A}" type="pres">
      <dgm:prSet presAssocID="{A0158920-18AB-4D17-BFC9-846855435499}" presName="tx1" presStyleLbl="revTx" presStyleIdx="0" presStyleCnt="3"/>
      <dgm:spPr/>
    </dgm:pt>
    <dgm:pt modelId="{13AA51DB-0B1F-4D0C-8557-31A0F0FCE572}" type="pres">
      <dgm:prSet presAssocID="{A0158920-18AB-4D17-BFC9-846855435499}" presName="vert1" presStyleCnt="0"/>
      <dgm:spPr/>
    </dgm:pt>
    <dgm:pt modelId="{6E76D96E-A5FC-4590-B07E-910848F57579}" type="pres">
      <dgm:prSet presAssocID="{889032EE-7016-4154-B08E-4772031540E8}" presName="thickLine" presStyleLbl="alignNode1" presStyleIdx="1" presStyleCnt="3"/>
      <dgm:spPr/>
    </dgm:pt>
    <dgm:pt modelId="{4A456873-B839-46D8-8A1F-161B95EC37F9}" type="pres">
      <dgm:prSet presAssocID="{889032EE-7016-4154-B08E-4772031540E8}" presName="horz1" presStyleCnt="0"/>
      <dgm:spPr/>
    </dgm:pt>
    <dgm:pt modelId="{A1589EC1-A08A-4F2F-BFC0-4BE4A74FABBE}" type="pres">
      <dgm:prSet presAssocID="{889032EE-7016-4154-B08E-4772031540E8}" presName="tx1" presStyleLbl="revTx" presStyleIdx="1" presStyleCnt="3"/>
      <dgm:spPr/>
    </dgm:pt>
    <dgm:pt modelId="{8F47686E-30E1-404E-BD88-A353C91552BE}" type="pres">
      <dgm:prSet presAssocID="{889032EE-7016-4154-B08E-4772031540E8}" presName="vert1" presStyleCnt="0"/>
      <dgm:spPr/>
    </dgm:pt>
    <dgm:pt modelId="{74BDD868-4979-4773-B02A-D53695216E70}" type="pres">
      <dgm:prSet presAssocID="{8800413E-83B0-4B51-A594-04F8CD6D6E5A}" presName="thickLine" presStyleLbl="alignNode1" presStyleIdx="2" presStyleCnt="3"/>
      <dgm:spPr/>
    </dgm:pt>
    <dgm:pt modelId="{D6CAB38C-F7FF-48A5-9BFE-064389AEE601}" type="pres">
      <dgm:prSet presAssocID="{8800413E-83B0-4B51-A594-04F8CD6D6E5A}" presName="horz1" presStyleCnt="0"/>
      <dgm:spPr/>
    </dgm:pt>
    <dgm:pt modelId="{3EFEB2E7-D41D-4794-9810-AC18017D994C}" type="pres">
      <dgm:prSet presAssocID="{8800413E-83B0-4B51-A594-04F8CD6D6E5A}" presName="tx1" presStyleLbl="revTx" presStyleIdx="2" presStyleCnt="3"/>
      <dgm:spPr/>
    </dgm:pt>
    <dgm:pt modelId="{93686AD5-7671-4547-AC23-0A10C650D2E5}" type="pres">
      <dgm:prSet presAssocID="{8800413E-83B0-4B51-A594-04F8CD6D6E5A}" presName="vert1" presStyleCnt="0"/>
      <dgm:spPr/>
    </dgm:pt>
  </dgm:ptLst>
  <dgm:cxnLst>
    <dgm:cxn modelId="{12F9A814-A6D8-467A-9854-B7B2EA09D7AF}" srcId="{37B10EE0-BEED-4760-9CD4-AE43D42F7F22}" destId="{8800413E-83B0-4B51-A594-04F8CD6D6E5A}" srcOrd="2" destOrd="0" parTransId="{75F1D5CD-0779-44B5-82BD-10819942B7F4}" sibTransId="{78242FDA-0DFC-430E-8322-44B9D9294A20}"/>
    <dgm:cxn modelId="{38DC5B6A-B15A-457C-8A2C-57478BED1FC8}" type="presOf" srcId="{889032EE-7016-4154-B08E-4772031540E8}" destId="{A1589EC1-A08A-4F2F-BFC0-4BE4A74FABBE}" srcOrd="0" destOrd="0" presId="urn:microsoft.com/office/officeart/2008/layout/LinedList"/>
    <dgm:cxn modelId="{3E9F019A-E6EF-4442-B0B9-931466395CAC}" type="presOf" srcId="{8800413E-83B0-4B51-A594-04F8CD6D6E5A}" destId="{3EFEB2E7-D41D-4794-9810-AC18017D994C}" srcOrd="0" destOrd="0" presId="urn:microsoft.com/office/officeart/2008/layout/LinedList"/>
    <dgm:cxn modelId="{EE0792AE-F4B9-40A9-8BF2-07CFDE1BBDCD}" srcId="{37B10EE0-BEED-4760-9CD4-AE43D42F7F22}" destId="{A0158920-18AB-4D17-BFC9-846855435499}" srcOrd="0" destOrd="0" parTransId="{2A578E40-7A81-4B72-8568-53E9A3AF29C8}" sibTransId="{562B9808-C5F5-46CB-A6F4-0832F1D2077F}"/>
    <dgm:cxn modelId="{1D08A5B4-9647-40A8-81A8-9CA6F482A637}" srcId="{37B10EE0-BEED-4760-9CD4-AE43D42F7F22}" destId="{889032EE-7016-4154-B08E-4772031540E8}" srcOrd="1" destOrd="0" parTransId="{35721AB9-DDBD-442D-B045-6AA0C577CC8C}" sibTransId="{AA996CFA-0365-418E-AB50-AE29D60EA0A8}"/>
    <dgm:cxn modelId="{B89211EE-5744-496E-94F3-D8714B5E731B}" type="presOf" srcId="{37B10EE0-BEED-4760-9CD4-AE43D42F7F22}" destId="{BC958EA0-DBFE-4076-9332-D0DF4ABB6F2F}" srcOrd="0" destOrd="0" presId="urn:microsoft.com/office/officeart/2008/layout/LinedList"/>
    <dgm:cxn modelId="{7B011AF4-8E39-441F-B264-2B1F2D61F34A}" type="presOf" srcId="{A0158920-18AB-4D17-BFC9-846855435499}" destId="{8185ADA1-8477-4890-A240-755E7E72A63A}" srcOrd="0" destOrd="0" presId="urn:microsoft.com/office/officeart/2008/layout/LinedList"/>
    <dgm:cxn modelId="{EB2B4EA2-82D7-4E8F-A90E-6B2145F16E38}" type="presParOf" srcId="{BC958EA0-DBFE-4076-9332-D0DF4ABB6F2F}" destId="{87545A04-FF8E-4545-AA64-988C1AE88C86}" srcOrd="0" destOrd="0" presId="urn:microsoft.com/office/officeart/2008/layout/LinedList"/>
    <dgm:cxn modelId="{7C2E0F4D-E0C3-4973-A4B3-2CF23A270202}" type="presParOf" srcId="{BC958EA0-DBFE-4076-9332-D0DF4ABB6F2F}" destId="{A1153BDE-82DB-4FEA-81AD-07ABAA5ACE3B}" srcOrd="1" destOrd="0" presId="urn:microsoft.com/office/officeart/2008/layout/LinedList"/>
    <dgm:cxn modelId="{0494E6E9-6080-4524-B368-2BDF322445D2}" type="presParOf" srcId="{A1153BDE-82DB-4FEA-81AD-07ABAA5ACE3B}" destId="{8185ADA1-8477-4890-A240-755E7E72A63A}" srcOrd="0" destOrd="0" presId="urn:microsoft.com/office/officeart/2008/layout/LinedList"/>
    <dgm:cxn modelId="{DC56FEEF-C76F-41A0-B52B-18F06E6A638F}" type="presParOf" srcId="{A1153BDE-82DB-4FEA-81AD-07ABAA5ACE3B}" destId="{13AA51DB-0B1F-4D0C-8557-31A0F0FCE572}" srcOrd="1" destOrd="0" presId="urn:microsoft.com/office/officeart/2008/layout/LinedList"/>
    <dgm:cxn modelId="{53D688F6-23A3-44F9-A88A-5FB2D667CAAF}" type="presParOf" srcId="{BC958EA0-DBFE-4076-9332-D0DF4ABB6F2F}" destId="{6E76D96E-A5FC-4590-B07E-910848F57579}" srcOrd="2" destOrd="0" presId="urn:microsoft.com/office/officeart/2008/layout/LinedList"/>
    <dgm:cxn modelId="{0B7867F5-576A-4C70-A248-ECF9DEBBE5D5}" type="presParOf" srcId="{BC958EA0-DBFE-4076-9332-D0DF4ABB6F2F}" destId="{4A456873-B839-46D8-8A1F-161B95EC37F9}" srcOrd="3" destOrd="0" presId="urn:microsoft.com/office/officeart/2008/layout/LinedList"/>
    <dgm:cxn modelId="{21D52A40-494C-4F09-8905-633F05205FEB}" type="presParOf" srcId="{4A456873-B839-46D8-8A1F-161B95EC37F9}" destId="{A1589EC1-A08A-4F2F-BFC0-4BE4A74FABBE}" srcOrd="0" destOrd="0" presId="urn:microsoft.com/office/officeart/2008/layout/LinedList"/>
    <dgm:cxn modelId="{B7230512-DE1F-453B-9A2F-D330F2E86F16}" type="presParOf" srcId="{4A456873-B839-46D8-8A1F-161B95EC37F9}" destId="{8F47686E-30E1-404E-BD88-A353C91552BE}" srcOrd="1" destOrd="0" presId="urn:microsoft.com/office/officeart/2008/layout/LinedList"/>
    <dgm:cxn modelId="{8DAC0B89-BDC0-4D53-AABC-960FCCACD3AB}" type="presParOf" srcId="{BC958EA0-DBFE-4076-9332-D0DF4ABB6F2F}" destId="{74BDD868-4979-4773-B02A-D53695216E70}" srcOrd="4" destOrd="0" presId="urn:microsoft.com/office/officeart/2008/layout/LinedList"/>
    <dgm:cxn modelId="{BE1C6EF4-6DDB-48E2-A098-E89B5B4EB1A7}" type="presParOf" srcId="{BC958EA0-DBFE-4076-9332-D0DF4ABB6F2F}" destId="{D6CAB38C-F7FF-48A5-9BFE-064389AEE601}" srcOrd="5" destOrd="0" presId="urn:microsoft.com/office/officeart/2008/layout/LinedList"/>
    <dgm:cxn modelId="{1BC5AD8C-02BA-43A2-BF45-1234CEBA8A9A}" type="presParOf" srcId="{D6CAB38C-F7FF-48A5-9BFE-064389AEE601}" destId="{3EFEB2E7-D41D-4794-9810-AC18017D994C}" srcOrd="0" destOrd="0" presId="urn:microsoft.com/office/officeart/2008/layout/LinedList"/>
    <dgm:cxn modelId="{E5A1882F-B259-4551-8D5D-DDE7C4B37BD7}" type="presParOf" srcId="{D6CAB38C-F7FF-48A5-9BFE-064389AEE601}" destId="{93686AD5-7671-4547-AC23-0A10C650D2E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4BD9B-5095-42C9-9395-7C81A336967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5E607-0B35-4AF2-994A-59B81C5BECA6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Business and Personal Use Case</a:t>
          </a:r>
        </a:p>
      </dsp:txBody>
      <dsp:txXfrm>
        <a:off x="59990" y="2654049"/>
        <a:ext cx="3226223" cy="720000"/>
      </dsp:txXfrm>
    </dsp:sp>
    <dsp:sp modelId="{213E00D3-890A-4719-88BE-31E5B0866417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1309B-3797-4CED-852A-E2141B187727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Flexible in Implementation</a:t>
          </a:r>
        </a:p>
      </dsp:txBody>
      <dsp:txXfrm>
        <a:off x="3850802" y="2654049"/>
        <a:ext cx="3226223" cy="720000"/>
      </dsp:txXfrm>
    </dsp:sp>
    <dsp:sp modelId="{6B2C8E40-47E3-44FF-B307-EE1BBE52380A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7E971-E608-40E8-8272-9DC36AB974E2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Aligned with Team Focuses</a:t>
          </a:r>
        </a:p>
      </dsp:txBody>
      <dsp:txXfrm>
        <a:off x="7641615" y="2654049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45A04-FF8E-4545-AA64-988C1AE88C86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5ADA1-8477-4890-A240-755E7E72A63A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Client cannot currently configure expiry time</a:t>
          </a:r>
        </a:p>
      </dsp:txBody>
      <dsp:txXfrm>
        <a:off x="0" y="2124"/>
        <a:ext cx="10515600" cy="1449029"/>
      </dsp:txXfrm>
    </dsp:sp>
    <dsp:sp modelId="{6E76D96E-A5FC-4590-B07E-910848F57579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89EC1-A08A-4F2F-BFC0-4BE4A74FABBE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Client cannot manage user access roles as these are predefined</a:t>
          </a:r>
        </a:p>
      </dsp:txBody>
      <dsp:txXfrm>
        <a:off x="0" y="1451154"/>
        <a:ext cx="10515600" cy="1449029"/>
      </dsp:txXfrm>
    </dsp:sp>
    <dsp:sp modelId="{74BDD868-4979-4773-B02A-D53695216E70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EB2E7-D41D-4794-9810-AC18017D994C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To refresh clients there will have to be a system for this setup by the client as the design does not handle it automatically</a:t>
          </a:r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CE48D-2E8B-F62C-91B9-4E2339BE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BC2AD-D246-BD64-0784-3061E745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DDF74-06A7-1DD1-FE49-9B331265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FEB45-9AAC-B4F1-F03D-3D428BB1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B6F7E-4716-401E-FC85-1E37DD81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EFBB-F298-E345-D234-AF175727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EA911-A7EC-FECF-43E8-E3D31EB9A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BE19C-3A79-49C4-5F44-AD6ADD91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5EB9-F065-29F8-8A11-EA9E023E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0EDAE-2E42-68FD-B396-3DFF25EF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4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460BB1-5C27-D80E-4F31-64D6345589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59849-5AC4-9DE7-5906-14383A1AD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D7D89-3941-5B11-FB81-DDA5F0C5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2B164-0ED0-E222-C303-7D8DD9F3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51B8-35B9-E5B4-719E-5A629571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4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0EC7-2854-CC7C-7ACE-B11DB3A8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3FF07-244C-B1FA-3F07-B9DEF2202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55D1E-95AC-15CD-3914-B45BCEA6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2F2B2-C55C-70F2-CDD6-83CACB02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64381-E991-ECEF-9A8B-BB4821FA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C767-0B98-DCF4-7025-61627B9F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2A28F-0AB0-BBD6-7821-C9221929F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F40A-1642-3003-1E4D-E3C6CD06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5CF7-D70B-5556-7441-8592D62C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398C2-B606-65BC-8AAC-657CBF14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3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B5D9-E140-0629-3AD2-17480A37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DD3F-4B3B-89C3-C5A7-16C7D84C3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23676-155B-311D-1C6B-7191EEC3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51C80-7268-CD5D-6B07-E2D513FC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976BE-76B9-5792-3164-1B85B192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6AF8D-06E3-601D-616C-99D24A3C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0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DC74-554F-294F-1666-BBCC49B1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657F-54C1-C02B-68B3-7EB7B79D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113D8-0FF5-27B3-0ED5-381844050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AE8C6-0154-31F7-9917-2ABD2D15B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C58B9-CAB2-31D0-13BA-47E91A2CF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758B3-97CE-3EE5-54B8-B61C158C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4A8587-6A7C-100D-8127-C2D89CB7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BB4D40-D16B-75D0-5C06-6E53BAB6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7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BA6A-D20D-3060-B69A-18A07FDD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1C44B-34E9-2919-447E-6D4D67A81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35E63-80E4-5FD0-7ADF-7B4D72E2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48AFD-728E-D258-4227-10B767D0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3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0C992-577C-5A39-7D68-ABAA6BA4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59C0E-AD9A-3D32-46E9-745D8B123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AE91-BEA6-AAF9-89BE-92822A40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9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42CB-16CB-5B1F-F86B-19D0BCEC8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A8961-0308-CC5E-FD1C-B2E6FE377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05418-244B-4A69-B520-FA1C4E50B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F8C16-10E1-05A3-97D5-EE3B9E36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0BF2A-7267-0C0C-ADD2-17CEBE36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77BD2-6459-92A6-B8B1-0230C443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6541-1649-01D5-9AA0-17A6D288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A8DD1-1B0E-5FDB-0E9F-DE2351832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FEEFC-43B0-A68A-B6FC-79B4FFE76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14D6F-6DF3-A8FB-B472-BF5F6891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7469D-514A-891F-62C6-1EF071CF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BACDD-8AF0-C3E6-9454-F817E914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8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D1943-6B0B-798E-4BC1-5D9A7380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8549A-4DE2-3EEC-2424-5B74FBFD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7F8C3-47BB-F3E6-385E-30F86DF82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ED2463-D37A-46D6-9699-D387223198C8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9F6C4-88D7-528C-79B0-90BA37F87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9CA8A-9CC7-70CA-833D-4169F1341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2108C7-FE57-4FFA-8B9A-7016E7D0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021AA2CC-2250-3DEA-61DF-9EDBC5893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71687-DA15-8F2B-4FB0-19727678D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Oauth 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EB124-A3D5-E996-FDD9-C1EFEF742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Tommy Hall, Lance Diakite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r>
              <a:rPr lang="en-US" sz="2000">
                <a:solidFill>
                  <a:srgbClr val="FFFFFF"/>
                </a:solidFill>
              </a:rPr>
              <a:t>Oauth – Open Authentication </a:t>
            </a:r>
          </a:p>
        </p:txBody>
      </p:sp>
    </p:spTree>
    <p:extLst>
      <p:ext uri="{BB962C8B-B14F-4D97-AF65-F5344CB8AC3E}">
        <p14:creationId xmlns:p14="http://schemas.microsoft.com/office/powerpoint/2010/main" val="265908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52BBB9-69A8-405C-9209-A9FE217A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A8247A-9874-4F57-82F4-AEB016E66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30C3CE4-8479-4B6E-9C21-D7B0CD89E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7BCD297-22FC-4ECD-95DC-8581D5E6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61A25F1-8873-4D98-B8D5-169EA0AC9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B7BCAD9-3EF1-4FCE-AFA0-BD2C545A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6649524-3638-4334-8ED6-539D10DF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12E118-5ED9-C275-E474-D8B1D93F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84915"/>
            <a:ext cx="4651076" cy="19510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SQL Triggers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4323A-5B22-AA57-F4C4-04163B69A141}"/>
              </a:ext>
            </a:extLst>
          </p:cNvPr>
          <p:cNvSpPr txBox="1"/>
          <p:nvPr/>
        </p:nvSpPr>
        <p:spPr>
          <a:xfrm>
            <a:off x="5486080" y="684921"/>
            <a:ext cx="5674107" cy="195108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Whenever a user is added it is logged in the audit log to ensure that all creations are accounted for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05A68-EF8E-DE7C-C3F3-431449024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986" r="-1" b="31921"/>
          <a:stretch/>
        </p:blipFill>
        <p:spPr>
          <a:xfrm>
            <a:off x="629638" y="2708781"/>
            <a:ext cx="10848063" cy="349663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2852760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188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46A0-9BF6-C3DA-F3C4-40A4974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73199D-520A-25F4-540C-BCD13A0D7E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595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FB420D-223A-4357-AA4A-003C6C2A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9B6719-4A3A-4DEC-A190-6611A41B4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BFA3-0719-427B-8870-26748E61E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B203FB-4E3E-4392-BC79-3EA2FEE3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C2D5BB-49AB-47DE-BA4F-97FAA5437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05D069A-295F-435F-8B39-14D44D986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741E6-26EB-A18F-DA42-EC376B06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998" y="1913353"/>
            <a:ext cx="4782199" cy="3567072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Future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A0EF1-D21B-7B37-CAA0-14D91722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693" y="1913352"/>
            <a:ext cx="5191051" cy="3652807"/>
          </a:xfrm>
          <a:noFill/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Refresh token for access token</a:t>
            </a:r>
          </a:p>
          <a:p>
            <a:r>
              <a:rPr lang="en-US" sz="1800">
                <a:solidFill>
                  <a:schemeClr val="bg1"/>
                </a:solidFill>
              </a:rPr>
              <a:t>Scope table for each role to easily handle access</a:t>
            </a:r>
          </a:p>
          <a:p>
            <a:r>
              <a:rPr lang="en-US" sz="1800">
                <a:solidFill>
                  <a:schemeClr val="bg1"/>
                </a:solidFill>
              </a:rPr>
              <a:t>Revocation table keeps revoked keys to check against new ones</a:t>
            </a:r>
          </a:p>
          <a:p>
            <a:r>
              <a:rPr lang="en-US" sz="1800">
                <a:solidFill>
                  <a:schemeClr val="bg1"/>
                </a:solidFill>
              </a:rPr>
              <a:t>Extended Logging (refresh, revocation, failed validation, IP addresses, etc.)</a:t>
            </a:r>
          </a:p>
          <a:p>
            <a:r>
              <a:rPr lang="en-US" sz="1800">
                <a:solidFill>
                  <a:schemeClr val="bg1"/>
                </a:solidFill>
              </a:rPr>
              <a:t>Per-user configuration of token lifetime, scopes, and consent policies</a:t>
            </a:r>
          </a:p>
        </p:txBody>
      </p:sp>
    </p:spTree>
    <p:extLst>
      <p:ext uri="{BB962C8B-B14F-4D97-AF65-F5344CB8AC3E}">
        <p14:creationId xmlns:p14="http://schemas.microsoft.com/office/powerpoint/2010/main" val="2330278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0F3B8-42C8-D153-9775-CEFC6206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Choice of Topic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A3CBEA-66F7-A224-6ED7-CF3D14A2D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6073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726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98CCB-14DD-68EC-6EC6-8914B8A4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FB22E-245F-A524-FBF6-F1BC862EE461}"/>
              </a:ext>
            </a:extLst>
          </p:cNvPr>
          <p:cNvSpPr txBox="1"/>
          <p:nvPr/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Many large scale software companies implement there own Oauth solutions that developers use in their applications. This allows people to have a schema for there own Oauth solution on a smaller scale with less of the higher level requirements for a full scale solution. Good for medium to small sizes companies and individual developers.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3C292D-B1CE-6DF1-D4B7-7F2F4FADF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595254"/>
              </p:ext>
            </p:extLst>
          </p:nvPr>
        </p:nvGraphicFramePr>
        <p:xfrm>
          <a:off x="1832504" y="2405149"/>
          <a:ext cx="8520896" cy="389939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15995">
                  <a:extLst>
                    <a:ext uri="{9D8B030D-6E8A-4147-A177-3AD203B41FA5}">
                      <a16:colId xmlns:a16="http://schemas.microsoft.com/office/drawing/2014/main" val="1098484843"/>
                    </a:ext>
                  </a:extLst>
                </a:gridCol>
                <a:gridCol w="4204901">
                  <a:extLst>
                    <a:ext uri="{9D8B030D-6E8A-4147-A177-3AD203B41FA5}">
                      <a16:colId xmlns:a16="http://schemas.microsoft.com/office/drawing/2014/main" val="3564176018"/>
                    </a:ext>
                  </a:extLst>
                </a:gridCol>
              </a:tblGrid>
              <a:tr h="439932">
                <a:tc>
                  <a:txBody>
                    <a:bodyPr/>
                    <a:lstStyle/>
                    <a:p>
                      <a:r>
                        <a:rPr lang="en-US" sz="2000"/>
                        <a:t>Business</a:t>
                      </a:r>
                    </a:p>
                  </a:txBody>
                  <a:tcPr marL="99984" marR="99984" marT="49992" marB="4999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Community (Personal)</a:t>
                      </a:r>
                    </a:p>
                  </a:txBody>
                  <a:tcPr marL="99984" marR="99984" marT="49992" marB="49992"/>
                </a:tc>
                <a:extLst>
                  <a:ext uri="{0D108BD9-81ED-4DB2-BD59-A6C34878D82A}">
                    <a16:rowId xmlns:a16="http://schemas.microsoft.com/office/drawing/2014/main" val="2068762545"/>
                  </a:ext>
                </a:extLst>
              </a:tr>
              <a:tr h="739885">
                <a:tc>
                  <a:txBody>
                    <a:bodyPr/>
                    <a:lstStyle/>
                    <a:p>
                      <a:r>
                        <a:rPr lang="en-US" sz="2000"/>
                        <a:t>Managing Secure Access of Endpoints</a:t>
                      </a:r>
                    </a:p>
                  </a:txBody>
                  <a:tcPr marL="99984" marR="99984" marT="49992" marB="4999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Securing Software for Singular or Distributed Use</a:t>
                      </a:r>
                    </a:p>
                  </a:txBody>
                  <a:tcPr marL="99984" marR="99984" marT="49992" marB="49992"/>
                </a:tc>
                <a:extLst>
                  <a:ext uri="{0D108BD9-81ED-4DB2-BD59-A6C34878D82A}">
                    <a16:rowId xmlns:a16="http://schemas.microsoft.com/office/drawing/2014/main" val="814601317"/>
                  </a:ext>
                </a:extLst>
              </a:tr>
              <a:tr h="739885">
                <a:tc>
                  <a:txBody>
                    <a:bodyPr/>
                    <a:lstStyle/>
                    <a:p>
                      <a:r>
                        <a:rPr lang="en-US" sz="2000"/>
                        <a:t>Managing Roles Through Secure Practices</a:t>
                      </a:r>
                    </a:p>
                  </a:txBody>
                  <a:tcPr marL="99984" marR="99984" marT="49992" marB="4999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Managing Different Permissions of System</a:t>
                      </a:r>
                    </a:p>
                  </a:txBody>
                  <a:tcPr marL="99984" marR="99984" marT="49992" marB="49992"/>
                </a:tc>
                <a:extLst>
                  <a:ext uri="{0D108BD9-81ED-4DB2-BD59-A6C34878D82A}">
                    <a16:rowId xmlns:a16="http://schemas.microsoft.com/office/drawing/2014/main" val="1055790314"/>
                  </a:ext>
                </a:extLst>
              </a:tr>
              <a:tr h="739885">
                <a:tc>
                  <a:txBody>
                    <a:bodyPr/>
                    <a:lstStyle/>
                    <a:p>
                      <a:r>
                        <a:rPr lang="en-US" sz="2000"/>
                        <a:t>Built in Action Monitoring for Log Auditing</a:t>
                      </a:r>
                    </a:p>
                  </a:txBody>
                  <a:tcPr marL="99984" marR="99984" marT="49992" marB="4999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Allows Secure Remote Connection with Security</a:t>
                      </a:r>
                    </a:p>
                  </a:txBody>
                  <a:tcPr marL="99984" marR="99984" marT="49992" marB="49992"/>
                </a:tc>
                <a:extLst>
                  <a:ext uri="{0D108BD9-81ED-4DB2-BD59-A6C34878D82A}">
                    <a16:rowId xmlns:a16="http://schemas.microsoft.com/office/drawing/2014/main" val="648918824"/>
                  </a:ext>
                </a:extLst>
              </a:tr>
              <a:tr h="739885">
                <a:tc>
                  <a:txBody>
                    <a:bodyPr/>
                    <a:lstStyle/>
                    <a:p>
                      <a:r>
                        <a:rPr lang="en-US" sz="2000"/>
                        <a:t>Easy Scaling of Access for Different Departments</a:t>
                      </a:r>
                    </a:p>
                  </a:txBody>
                  <a:tcPr marL="99984" marR="99984" marT="49992" marB="49992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984" marR="99984" marT="49992" marB="49992"/>
                </a:tc>
                <a:extLst>
                  <a:ext uri="{0D108BD9-81ED-4DB2-BD59-A6C34878D82A}">
                    <a16:rowId xmlns:a16="http://schemas.microsoft.com/office/drawing/2014/main" val="2381365540"/>
                  </a:ext>
                </a:extLst>
              </a:tr>
              <a:tr h="49992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984" marR="99984" marT="49992" marB="49992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984" marR="99984" marT="49992" marB="49992"/>
                </a:tc>
                <a:extLst>
                  <a:ext uri="{0D108BD9-81ED-4DB2-BD59-A6C34878D82A}">
                    <a16:rowId xmlns:a16="http://schemas.microsoft.com/office/drawing/2014/main" val="2826548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70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F8FD1-D218-3EC3-1DCA-E3F5E4DB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E-R Model</a:t>
            </a:r>
          </a:p>
        </p:txBody>
      </p:sp>
      <p:pic>
        <p:nvPicPr>
          <p:cNvPr id="5" name="Content Placeholder 4" descr="A diagram of a structure&#10;&#10;AI-generated content may be incorrect.">
            <a:extLst>
              <a:ext uri="{FF2B5EF4-FFF2-40B4-BE49-F238E27FC236}">
                <a16:creationId xmlns:a16="http://schemas.microsoft.com/office/drawing/2014/main" id="{9C08556C-3854-E684-9D28-F1955682B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2389858"/>
            <a:ext cx="6780700" cy="20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9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66E80-AB5A-AFFD-5EC4-21B545B63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/>
              <a:t>Schema Examples</a:t>
            </a:r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87333FC7-FC10-E6EA-B1A1-2B973FB5E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4" y="778409"/>
            <a:ext cx="10872172" cy="280966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115" name="Content Placeholder 8">
            <a:extLst>
              <a:ext uri="{FF2B5EF4-FFF2-40B4-BE49-F238E27FC236}">
                <a16:creationId xmlns:a16="http://schemas.microsoft.com/office/drawing/2014/main" id="{FC7DE007-133A-E727-8E93-9498AD44F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2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97A2B-42EC-29B4-4A02-34B4417C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Database Schema and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4FBD6-BA96-7851-0357-627014175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8" y="2496333"/>
            <a:ext cx="4565251" cy="1725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580E8-7D30-D9F6-0310-165FE86D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1" y="3056336"/>
            <a:ext cx="4600354" cy="65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0E147-BBC9-2E52-FBF4-B9D2D15F25D0}"/>
              </a:ext>
            </a:extLst>
          </p:cNvPr>
          <p:cNvSpPr txBox="1"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ID’s: Each admin has a unique primary key ID which each user references. Users have a unique string ID (Username). The Entity ID is used to link a master token to a specific admin entity for logging.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Tokens: Used to manage access to credentials and are set up by the implementer of the database. Master tokens do not have a time to live (TTL) access tokens are used for the client and have a TTL.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Role: Used for access portability, different users can all have the same access token but with different access roles.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Timestamps: Every-time a user is created it is logged when they are created and an expiry is generated a day after its creation meaning users can only stay authenticated for a day before having to be redistributed a new credential set in the system.</a:t>
            </a:r>
          </a:p>
        </p:txBody>
      </p:sp>
    </p:spTree>
    <p:extLst>
      <p:ext uri="{BB962C8B-B14F-4D97-AF65-F5344CB8AC3E}">
        <p14:creationId xmlns:p14="http://schemas.microsoft.com/office/powerpoint/2010/main" val="376676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B7E2868-35E1-49CE-8B95-53EC7E5C7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55" name="Color Cover">
              <a:extLst>
                <a:ext uri="{FF2B5EF4-FFF2-40B4-BE49-F238E27FC236}">
                  <a16:creationId xmlns:a16="http://schemas.microsoft.com/office/drawing/2014/main" id="{50F4B6F8-4DC9-42B5-A432-E9E033E85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olor Cover">
              <a:extLst>
                <a:ext uri="{FF2B5EF4-FFF2-40B4-BE49-F238E27FC236}">
                  <a16:creationId xmlns:a16="http://schemas.microsoft.com/office/drawing/2014/main" id="{A2F3AC0B-5D73-4F2B-BF2D-5FE70C94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DC1A56D-7117-4E48-B6DD-53C32E585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59" name="Color">
              <a:extLst>
                <a:ext uri="{FF2B5EF4-FFF2-40B4-BE49-F238E27FC236}">
                  <a16:creationId xmlns:a16="http://schemas.microsoft.com/office/drawing/2014/main" id="{54604AB5-AB8A-4179-877B-54A1DD68F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Color">
              <a:extLst>
                <a:ext uri="{FF2B5EF4-FFF2-40B4-BE49-F238E27FC236}">
                  <a16:creationId xmlns:a16="http://schemas.microsoft.com/office/drawing/2014/main" id="{E4089B00-1B33-4CA3-AFCD-ADB13413D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802855-FA6F-C313-1BC9-F5961A40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11" r="19015" b="1"/>
          <a:stretch/>
        </p:blipFill>
        <p:spPr>
          <a:xfrm>
            <a:off x="7390847" y="972152"/>
            <a:ext cx="3856817" cy="164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CBE7C1-367E-9FAC-EF4D-2F35B966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44" r="9456" b="4"/>
          <a:stretch/>
        </p:blipFill>
        <p:spPr>
          <a:xfrm>
            <a:off x="7392144" y="2652788"/>
            <a:ext cx="3856817" cy="1642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9818E-F4CB-9A0C-428D-47B479E731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28" r="11974" b="4"/>
          <a:stretch/>
        </p:blipFill>
        <p:spPr>
          <a:xfrm>
            <a:off x="7392144" y="4333424"/>
            <a:ext cx="3856817" cy="1642622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A6EB601-F826-41B9-BFDF-C3CE2738D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F8883C6-082F-48CC-B465-2EE2E6BD9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34063B8-85B3-47CA-8995-48143C31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C3FD0B-9560-4904-BFFB-261A9B19B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E31A3E0-FCC2-4C6D-96FC-06D95D189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018F1C5-73EB-4516-A0B5-D27B581A8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2CCE7C6-9E6D-4B49-91ED-43B3FD332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51E56CF-C858-40F2-AE1F-228C473B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221014-3E78-00A4-45F6-8809CD93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248" y="1469139"/>
            <a:ext cx="5821537" cy="23533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Queries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3DB0FABE-3312-CA93-14C1-413455807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3442089"/>
            <a:ext cx="5821537" cy="2596896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E674A-DAAB-634A-03A3-FC32551E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330275" cy="1951075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SQL Views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BEEE92E-E20C-7A50-C5DF-18A1E5B9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718" y="630936"/>
            <a:ext cx="4992469" cy="1951087"/>
          </a:xfrm>
          <a:noFill/>
        </p:spPr>
        <p:txBody>
          <a:bodyPr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7AE9FE-3523-971C-9278-B316146A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3" y="2756877"/>
            <a:ext cx="4104086" cy="34924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B1265EA-AF15-D311-91BC-538AB2952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11" y="2756877"/>
            <a:ext cx="4674910" cy="349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9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29EE2-8A9B-8723-8DBB-4182F7FEC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SQL Procedures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E9797-10AD-4B61-D045-75281608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17" y="2133758"/>
            <a:ext cx="4402302" cy="3235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09A1C-44D7-9645-B306-D13F6532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24" y="2370383"/>
            <a:ext cx="4486215" cy="27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84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414</Words>
  <Application>Microsoft Office PowerPoint</Application>
  <PresentationFormat>Widescreen</PresentationFormat>
  <Paragraphs>44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Oauth Database</vt:lpstr>
      <vt:lpstr>Choice of Topic</vt:lpstr>
      <vt:lpstr>Use Case</vt:lpstr>
      <vt:lpstr>E-R Model</vt:lpstr>
      <vt:lpstr>Schema Examples</vt:lpstr>
      <vt:lpstr>Database Schema and Data</vt:lpstr>
      <vt:lpstr>SQL Queries</vt:lpstr>
      <vt:lpstr>SQL Views</vt:lpstr>
      <vt:lpstr>SQL Procedures</vt:lpstr>
      <vt:lpstr>SQL Triggers</vt:lpstr>
      <vt:lpstr>Issues</vt:lpstr>
      <vt:lpstr>Future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Tj Hall</dc:creator>
  <cp:lastModifiedBy>Tj Hall</cp:lastModifiedBy>
  <cp:revision>1</cp:revision>
  <dcterms:created xsi:type="dcterms:W3CDTF">2025-04-24T15:38:43Z</dcterms:created>
  <dcterms:modified xsi:type="dcterms:W3CDTF">2025-04-24T19:49:55Z</dcterms:modified>
</cp:coreProperties>
</file>